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791" r:id="rId2"/>
    <p:sldMasterId id="2147483800" r:id="rId3"/>
  </p:sldMasterIdLst>
  <p:notesMasterIdLst>
    <p:notesMasterId r:id="rId29"/>
  </p:notesMasterIdLst>
  <p:sldIdLst>
    <p:sldId id="261" r:id="rId4"/>
    <p:sldId id="276" r:id="rId5"/>
    <p:sldId id="286" r:id="rId6"/>
    <p:sldId id="295" r:id="rId7"/>
    <p:sldId id="296" r:id="rId8"/>
    <p:sldId id="298" r:id="rId9"/>
    <p:sldId id="299" r:id="rId10"/>
    <p:sldId id="300" r:id="rId11"/>
    <p:sldId id="302" r:id="rId12"/>
    <p:sldId id="303" r:id="rId13"/>
    <p:sldId id="304" r:id="rId14"/>
    <p:sldId id="305" r:id="rId15"/>
    <p:sldId id="288" r:id="rId16"/>
    <p:sldId id="289" r:id="rId17"/>
    <p:sldId id="290" r:id="rId18"/>
    <p:sldId id="293" r:id="rId19"/>
    <p:sldId id="291" r:id="rId20"/>
    <p:sldId id="294" r:id="rId21"/>
    <p:sldId id="306" r:id="rId22"/>
    <p:sldId id="312" r:id="rId23"/>
    <p:sldId id="287" r:id="rId24"/>
    <p:sldId id="307" r:id="rId25"/>
    <p:sldId id="308" r:id="rId26"/>
    <p:sldId id="309" r:id="rId27"/>
    <p:sldId id="313"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66" autoAdjust="0"/>
  </p:normalViewPr>
  <p:slideViewPr>
    <p:cSldViewPr>
      <p:cViewPr>
        <p:scale>
          <a:sx n="77" d="100"/>
          <a:sy n="77" d="100"/>
        </p:scale>
        <p:origin x="-1176"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hies:Library:Mail%20Downloads:Market%20Size%20Primary%20vs%20SDM.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ru-RU" sz="1400" dirty="0" smtClean="0"/>
              <a:t>Объем</a:t>
            </a:r>
            <a:r>
              <a:rPr lang="ru-RU" sz="1400" baseline="0" dirty="0" smtClean="0"/>
              <a:t> торговли </a:t>
            </a:r>
            <a:r>
              <a:rPr lang="ru-RU" sz="1400" dirty="0" smtClean="0"/>
              <a:t>Вторичный р.</a:t>
            </a:r>
            <a:r>
              <a:rPr lang="en-US" sz="1400" dirty="0" smtClean="0"/>
              <a:t> </a:t>
            </a:r>
            <a:r>
              <a:rPr lang="en-US" sz="1400" dirty="0"/>
              <a:t>vs. </a:t>
            </a:r>
            <a:r>
              <a:rPr lang="ru-RU" sz="1400" dirty="0" smtClean="0"/>
              <a:t>Новые регистрации</a:t>
            </a:r>
            <a:endParaRPr lang="en-US" sz="1400" dirty="0"/>
          </a:p>
        </c:rich>
      </c:tx>
      <c:layout>
        <c:manualLayout>
          <c:xMode val="edge"/>
          <c:yMode val="edge"/>
          <c:x val="0.14042090193271295"/>
          <c:y val="0"/>
        </c:manualLayout>
      </c:layout>
      <c:overlay val="0"/>
    </c:title>
    <c:autoTitleDeleted val="0"/>
    <c:plotArea>
      <c:layout>
        <c:manualLayout>
          <c:layoutTarget val="inner"/>
          <c:xMode val="edge"/>
          <c:yMode val="edge"/>
          <c:x val="0.11347920452251201"/>
          <c:y val="0.186274692637105"/>
          <c:w val="0.826478845615504"/>
          <c:h val="0.67465741124464695"/>
        </c:manualLayout>
      </c:layout>
      <c:barChart>
        <c:barDir val="col"/>
        <c:grouping val="clustered"/>
        <c:varyColors val="0"/>
        <c:ser>
          <c:idx val="0"/>
          <c:order val="0"/>
          <c:tx>
            <c:strRef>
              <c:f>Tabelle1!$B$22</c:f>
              <c:strCache>
                <c:ptCount val="1"/>
                <c:pt idx="0">
                  <c:v>Revenue % SDM vs. New Reg</c:v>
                </c:pt>
              </c:strCache>
            </c:strRef>
          </c:tx>
          <c:spPr>
            <a:solidFill>
              <a:srgbClr val="4F81BD"/>
            </a:solidFill>
            <a:ln w="25400">
              <a:noFill/>
            </a:ln>
          </c:spPr>
          <c:invertIfNegative val="0"/>
          <c:cat>
            <c:numRef>
              <c:f>Tabelle1!$C$2:$M$2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Tabelle1!$C$22:$M$22</c:f>
              <c:numCache>
                <c:formatCode>0.0%</c:formatCode>
                <c:ptCount val="11"/>
                <c:pt idx="0">
                  <c:v>0.32500000000000001</c:v>
                </c:pt>
                <c:pt idx="1">
                  <c:v>0.39</c:v>
                </c:pt>
                <c:pt idx="2">
                  <c:v>0.52210526315789496</c:v>
                </c:pt>
                <c:pt idx="3">
                  <c:v>0.63157894736842102</c:v>
                </c:pt>
                <c:pt idx="4">
                  <c:v>0.82653061224489799</c:v>
                </c:pt>
                <c:pt idx="5">
                  <c:v>0.97278911564625903</c:v>
                </c:pt>
                <c:pt idx="6">
                  <c:v>1.1704681872749101</c:v>
                </c:pt>
                <c:pt idx="7">
                  <c:v>1.2965186074429771</c:v>
                </c:pt>
                <c:pt idx="8">
                  <c:v>1.4961734693877551</c:v>
                </c:pt>
                <c:pt idx="9">
                  <c:v>1.5994897959183669</c:v>
                </c:pt>
                <c:pt idx="10">
                  <c:v>1.7999999999999989</c:v>
                </c:pt>
              </c:numCache>
            </c:numRef>
          </c:val>
        </c:ser>
        <c:dLbls>
          <c:showLegendKey val="0"/>
          <c:showVal val="0"/>
          <c:showCatName val="0"/>
          <c:showSerName val="0"/>
          <c:showPercent val="0"/>
          <c:showBubbleSize val="0"/>
        </c:dLbls>
        <c:gapWidth val="150"/>
        <c:axId val="96470528"/>
        <c:axId val="96472064"/>
      </c:barChart>
      <c:catAx>
        <c:axId val="96470528"/>
        <c:scaling>
          <c:orientation val="minMax"/>
        </c:scaling>
        <c:delete val="0"/>
        <c:axPos val="b"/>
        <c:numFmt formatCode="General" sourceLinked="1"/>
        <c:majorTickMark val="out"/>
        <c:minorTickMark val="none"/>
        <c:tickLblPos val="nextTo"/>
        <c:spPr>
          <a:ln w="3175">
            <a:solidFill>
              <a:srgbClr val="808080"/>
            </a:solidFill>
            <a:prstDash val="solid"/>
          </a:ln>
        </c:spPr>
        <c:txPr>
          <a:bodyPr/>
          <a:lstStyle/>
          <a:p>
            <a:pPr>
              <a:defRPr sz="1200"/>
            </a:pPr>
            <a:endParaRPr lang="nl-NL"/>
          </a:p>
        </c:txPr>
        <c:crossAx val="96472064"/>
        <c:crosses val="autoZero"/>
        <c:auto val="1"/>
        <c:lblAlgn val="ctr"/>
        <c:lblOffset val="100"/>
        <c:noMultiLvlLbl val="0"/>
      </c:catAx>
      <c:valAx>
        <c:axId val="96472064"/>
        <c:scaling>
          <c:orientation val="minMax"/>
        </c:scaling>
        <c:delete val="0"/>
        <c:axPos val="l"/>
        <c:majorGridlines>
          <c:spPr>
            <a:ln w="3175">
              <a:solidFill>
                <a:srgbClr val="808080"/>
              </a:solidFill>
              <a:prstDash val="solid"/>
            </a:ln>
          </c:spPr>
        </c:majorGridlines>
        <c:numFmt formatCode="0%" sourceLinked="0"/>
        <c:majorTickMark val="out"/>
        <c:minorTickMark val="none"/>
        <c:tickLblPos val="nextTo"/>
        <c:spPr>
          <a:ln w="3175">
            <a:solidFill>
              <a:srgbClr val="808080"/>
            </a:solidFill>
            <a:prstDash val="solid"/>
          </a:ln>
        </c:spPr>
        <c:txPr>
          <a:bodyPr/>
          <a:lstStyle/>
          <a:p>
            <a:pPr>
              <a:defRPr sz="1200"/>
            </a:pPr>
            <a:endParaRPr lang="nl-NL"/>
          </a:p>
        </c:txPr>
        <c:crossAx val="96470528"/>
        <c:crosses val="autoZero"/>
        <c:crossBetween val="between"/>
        <c:majorUnit val="0.25"/>
      </c:valAx>
      <c:spPr>
        <a:solidFill>
          <a:srgbClr val="FFFFFF"/>
        </a:solidFill>
        <a:ln w="25400">
          <a:noFill/>
        </a:ln>
      </c:spPr>
    </c:plotArea>
    <c:plotVisOnly val="1"/>
    <c:dispBlanksAs val="gap"/>
    <c:showDLblsOverMax val="0"/>
  </c:chart>
  <c:spPr>
    <a:solidFill>
      <a:srgbClr val="FFFFFF"/>
    </a:solidFill>
    <a:ln w="3175">
      <a:noFill/>
      <a:prstDash val="solid"/>
    </a:ln>
  </c:spPr>
  <c:txPr>
    <a:bodyPr/>
    <a:lstStyle/>
    <a:p>
      <a:pPr>
        <a:defRPr sz="14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Tabelle1!$B$1</c:f>
              <c:strCache>
                <c:ptCount val="1"/>
                <c:pt idx="0">
                  <c:v>Q3/2010 Verkaufstypen</c:v>
                </c:pt>
              </c:strCache>
            </c:strRef>
          </c:tx>
          <c:dLbls>
            <c:dLbl>
              <c:idx val="2"/>
              <c:layout>
                <c:manualLayout>
                  <c:x val="0.10110209708634904"/>
                  <c:y val="1.404527559055118E-2"/>
                </c:manualLayout>
              </c:layout>
              <c:dLblPos val="bestFit"/>
              <c:showLegendKey val="0"/>
              <c:showVal val="1"/>
              <c:showCatName val="0"/>
              <c:showSerName val="0"/>
              <c:showPercent val="0"/>
              <c:showBubbleSize val="0"/>
            </c:dLbl>
            <c:dLbl>
              <c:idx val="3"/>
              <c:layout>
                <c:manualLayout>
                  <c:x val="7.7114716721015927E-2"/>
                  <c:y val="4.6130522747156573E-2"/>
                </c:manualLayout>
              </c:layout>
              <c:dLblPos val="bestFit"/>
              <c:showLegendKey val="0"/>
              <c:showVal val="1"/>
              <c:showCatName val="0"/>
              <c:showSerName val="0"/>
              <c:showPercent val="0"/>
              <c:showBubbleSize val="0"/>
            </c:dLbl>
            <c:dLbl>
              <c:idx val="4"/>
              <c:layout>
                <c:manualLayout>
                  <c:x val="6.4121927940825579E-2"/>
                  <c:y val="6.5022145669291334E-2"/>
                </c:manualLayout>
              </c:layout>
              <c:dLblPos val="bestFit"/>
              <c:showLegendKey val="0"/>
              <c:showVal val="1"/>
              <c:showCatName val="0"/>
              <c:showSerName val="0"/>
              <c:showPercent val="0"/>
              <c:showBubbleSize val="0"/>
            </c:dLbl>
            <c:dLbl>
              <c:idx val="5"/>
              <c:layout>
                <c:manualLayout>
                  <c:x val="5.2415626077043399E-2"/>
                  <c:y val="0.11359662073490813"/>
                </c:manualLayout>
              </c:layout>
              <c:dLblPos val="bestFit"/>
              <c:showLegendKey val="0"/>
              <c:showVal val="1"/>
              <c:showCatName val="0"/>
              <c:showSerName val="0"/>
              <c:showPercent val="0"/>
              <c:showBubbleSize val="0"/>
            </c:dLbl>
            <c:txPr>
              <a:bodyPr/>
              <a:lstStyle/>
              <a:p>
                <a:pPr>
                  <a:defRPr sz="1400">
                    <a:solidFill>
                      <a:schemeClr val="bg1"/>
                    </a:solidFill>
                  </a:defRPr>
                </a:pPr>
                <a:endParaRPr lang="nl-NL"/>
              </a:p>
            </c:txPr>
            <c:dLblPos val="ctr"/>
            <c:showLegendKey val="0"/>
            <c:showVal val="1"/>
            <c:showCatName val="0"/>
            <c:showSerName val="0"/>
            <c:showPercent val="0"/>
            <c:showBubbleSize val="0"/>
            <c:showLeaderLines val="0"/>
          </c:dLbls>
          <c:cat>
            <c:strRef>
              <c:f>Tabelle1!$A$2:$A$7</c:f>
              <c:strCache>
                <c:ptCount val="6"/>
                <c:pt idx="0">
                  <c:v>Онлайн-торги</c:v>
                </c:pt>
                <c:pt idx="1">
                  <c:v>Фиксированная цена</c:v>
                </c:pt>
                <c:pt idx="2">
                  <c:v>Аукционы на торговых площадках</c:v>
                </c:pt>
                <c:pt idx="3">
                  <c:v>Аукционы</c:v>
                </c:pt>
                <c:pt idx="4">
                  <c:v>Брокерство</c:v>
                </c:pt>
                <c:pt idx="5">
                  <c:v>Внешний трансфер</c:v>
                </c:pt>
              </c:strCache>
            </c:strRef>
          </c:cat>
          <c:val>
            <c:numRef>
              <c:f>Tabelle1!$B$2:$B$7</c:f>
              <c:numCache>
                <c:formatCode>0%</c:formatCode>
                <c:ptCount val="6"/>
                <c:pt idx="0">
                  <c:v>0.41</c:v>
                </c:pt>
                <c:pt idx="1">
                  <c:v>0.27</c:v>
                </c:pt>
                <c:pt idx="2">
                  <c:v>0.15</c:v>
                </c:pt>
                <c:pt idx="3">
                  <c:v>0.05</c:v>
                </c:pt>
                <c:pt idx="4">
                  <c:v>0.05</c:v>
                </c:pt>
                <c:pt idx="5">
                  <c:v>7.0000000000000007E-2</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68114228018273093"/>
          <c:y val="1.6136684837472232E-2"/>
          <c:w val="0.30124379288745345"/>
          <c:h val="0.92403425533346795"/>
        </c:manualLayout>
      </c:layout>
      <c:overlay val="0"/>
      <c:spPr>
        <a:solidFill>
          <a:srgbClr val="FFFFFF">
            <a:alpha val="10196"/>
          </a:srgbClr>
        </a:solidFill>
      </c:spPr>
      <c:txPr>
        <a:bodyPr/>
        <a:lstStyle/>
        <a:p>
          <a:pPr>
            <a:defRPr sz="1400">
              <a:solidFill>
                <a:schemeClr val="bg1"/>
              </a:solidFill>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Verkauf</c:v>
                </c:pt>
              </c:strCache>
            </c:strRef>
          </c:tx>
          <c:dLbls>
            <c:dLbl>
              <c:idx val="0"/>
              <c:layout/>
              <c:dLblPos val="ctr"/>
              <c:showLegendKey val="0"/>
              <c:showVal val="1"/>
              <c:showCatName val="0"/>
              <c:showSerName val="0"/>
              <c:showPercent val="0"/>
              <c:showBubbleSize val="0"/>
            </c:dLbl>
            <c:dLbl>
              <c:idx val="1"/>
              <c:layout/>
              <c:dLblPos val="ctr"/>
              <c:showLegendKey val="0"/>
              <c:showVal val="1"/>
              <c:showCatName val="0"/>
              <c:showSerName val="0"/>
              <c:showPercent val="0"/>
              <c:showBubbleSize val="0"/>
            </c:dLbl>
            <c:dLbl>
              <c:idx val="2"/>
              <c:layout>
                <c:manualLayout>
                  <c:x val="3.6990351348126942E-2"/>
                  <c:y val="0.10497557596967046"/>
                </c:manualLayout>
              </c:layout>
              <c:dLblPos val="bestFit"/>
              <c:showLegendKey val="0"/>
              <c:showVal val="1"/>
              <c:showCatName val="0"/>
              <c:showSerName val="0"/>
              <c:showPercent val="0"/>
              <c:showBubbleSize val="0"/>
            </c:dLbl>
            <c:dLbl>
              <c:idx val="3"/>
              <c:layout>
                <c:manualLayout>
                  <c:x val="-1.4184397163120567E-2"/>
                  <c:y val="0"/>
                </c:manualLayout>
              </c:layout>
              <c:spPr/>
              <c:txPr>
                <a:bodyPr/>
                <a:lstStyle/>
                <a:p>
                  <a:pPr>
                    <a:defRPr sz="1200">
                      <a:solidFill>
                        <a:schemeClr val="tx1"/>
                      </a:solidFill>
                    </a:defRPr>
                  </a:pPr>
                  <a:endParaRPr lang="nl-NL"/>
                </a:p>
              </c:txPr>
              <c:dLblPos val="bestFit"/>
              <c:showLegendKey val="0"/>
              <c:showVal val="1"/>
              <c:showCatName val="0"/>
              <c:showSerName val="0"/>
              <c:showPercent val="0"/>
              <c:showBubbleSize val="0"/>
            </c:dLbl>
            <c:dLbl>
              <c:idx val="4"/>
              <c:layout>
                <c:manualLayout>
                  <c:x val="1.2411347517730497E-2"/>
                  <c:y val="0"/>
                </c:manualLayout>
              </c:layout>
              <c:spPr/>
              <c:txPr>
                <a:bodyPr/>
                <a:lstStyle/>
                <a:p>
                  <a:pPr>
                    <a:defRPr sz="1200">
                      <a:solidFill>
                        <a:schemeClr val="tx1"/>
                      </a:solidFill>
                    </a:defRPr>
                  </a:pPr>
                  <a:endParaRPr lang="nl-NL"/>
                </a:p>
              </c:txPr>
              <c:dLblPos val="bestFit"/>
              <c:showLegendKey val="0"/>
              <c:showVal val="1"/>
              <c:showCatName val="0"/>
              <c:showSerName val="0"/>
              <c:showPercent val="0"/>
              <c:showBubbleSize val="0"/>
            </c:dLbl>
            <c:txPr>
              <a:bodyPr/>
              <a:lstStyle/>
              <a:p>
                <a:pPr>
                  <a:defRPr sz="1200">
                    <a:solidFill>
                      <a:schemeClr val="bg1"/>
                    </a:solidFill>
                  </a:defRPr>
                </a:pPr>
                <a:endParaRPr lang="nl-NL"/>
              </a:p>
            </c:txPr>
            <c:dLblPos val="outEnd"/>
            <c:showLegendKey val="0"/>
            <c:showVal val="1"/>
            <c:showCatName val="0"/>
            <c:showSerName val="0"/>
            <c:showPercent val="0"/>
            <c:showBubbleSize val="0"/>
            <c:showLeaderLines val="1"/>
          </c:dLbls>
          <c:cat>
            <c:strRef>
              <c:f>Tabelle1!$A$2:$A$6</c:f>
              <c:strCache>
                <c:ptCount val="5"/>
                <c:pt idx="0">
                  <c:v>до $500</c:v>
                </c:pt>
                <c:pt idx="1">
                  <c:v>до $5,000</c:v>
                </c:pt>
                <c:pt idx="2">
                  <c:v>до $10,000</c:v>
                </c:pt>
                <c:pt idx="3">
                  <c:v>до $50,000</c:v>
                </c:pt>
                <c:pt idx="4">
                  <c:v>&gt; $50,000</c:v>
                </c:pt>
              </c:strCache>
            </c:strRef>
          </c:cat>
          <c:val>
            <c:numRef>
              <c:f>Tabelle1!$B$2:$B$6</c:f>
              <c:numCache>
                <c:formatCode>0%</c:formatCode>
                <c:ptCount val="5"/>
                <c:pt idx="0">
                  <c:v>0.45</c:v>
                </c:pt>
                <c:pt idx="1">
                  <c:v>0.48</c:v>
                </c:pt>
                <c:pt idx="2">
                  <c:v>0.04</c:v>
                </c:pt>
                <c:pt idx="3">
                  <c:v>0.02</c:v>
                </c:pt>
                <c:pt idx="4">
                  <c:v>0.01</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a:solidFill>
                <a:schemeClr val="bg1"/>
              </a:solidFill>
            </a:defRPr>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manualLayout>
          <c:layoutTarget val="inner"/>
          <c:xMode val="edge"/>
          <c:yMode val="edge"/>
          <c:x val="0.15985248371731312"/>
          <c:y val="0.15683641973074783"/>
          <c:w val="0.78886139660787546"/>
          <c:h val="0.71926208249918822"/>
        </c:manualLayout>
      </c:layout>
      <c:lineChart>
        <c:grouping val="standard"/>
        <c:varyColors val="0"/>
        <c:ser>
          <c:idx val="0"/>
          <c:order val="0"/>
          <c:tx>
            <c:strRef>
              <c:f>Sheet1!$B$1</c:f>
              <c:strCache>
                <c:ptCount val="1"/>
                <c:pt idx="0">
                  <c:v>Количество учетных записей</c:v>
                </c:pt>
              </c:strCache>
            </c:strRef>
          </c:tx>
          <c:marker>
            <c:symbol val="none"/>
          </c:marker>
          <c:dPt>
            <c:idx val="1"/>
            <c:bubble3D val="0"/>
            <c:spPr>
              <a:ln>
                <a:solidFill>
                  <a:schemeClr val="tx2"/>
                </a:solidFill>
              </a:ln>
            </c:spPr>
          </c:dPt>
          <c:dPt>
            <c:idx val="2"/>
            <c:bubble3D val="0"/>
            <c:spPr>
              <a:ln>
                <a:solidFill>
                  <a:schemeClr val="tx2"/>
                </a:solidFill>
              </a:ln>
            </c:spPr>
          </c:dPt>
          <c:dPt>
            <c:idx val="3"/>
            <c:bubble3D val="0"/>
            <c:spPr>
              <a:ln>
                <a:solidFill>
                  <a:schemeClr val="tx2"/>
                </a:solidFill>
              </a:ln>
            </c:spPr>
          </c:dPt>
          <c:cat>
            <c:numRef>
              <c:f>Sheet1!$A$2:$A$5</c:f>
              <c:numCache>
                <c:formatCode>General</c:formatCode>
                <c:ptCount val="4"/>
                <c:pt idx="0">
                  <c:v>2008</c:v>
                </c:pt>
                <c:pt idx="1">
                  <c:v>2009</c:v>
                </c:pt>
                <c:pt idx="2">
                  <c:v>2010</c:v>
                </c:pt>
                <c:pt idx="3">
                  <c:v>2011</c:v>
                </c:pt>
              </c:numCache>
            </c:numRef>
          </c:cat>
          <c:val>
            <c:numRef>
              <c:f>Sheet1!$B$2:$B$5</c:f>
              <c:numCache>
                <c:formatCode>General</c:formatCode>
                <c:ptCount val="4"/>
                <c:pt idx="0">
                  <c:v>2035585</c:v>
                </c:pt>
                <c:pt idx="1">
                  <c:v>2724511</c:v>
                </c:pt>
                <c:pt idx="2">
                  <c:v>3546024</c:v>
                </c:pt>
                <c:pt idx="3">
                  <c:v>4485318</c:v>
                </c:pt>
              </c:numCache>
            </c:numRef>
          </c:val>
          <c:smooth val="0"/>
        </c:ser>
        <c:dLbls>
          <c:showLegendKey val="0"/>
          <c:showVal val="0"/>
          <c:showCatName val="0"/>
          <c:showSerName val="0"/>
          <c:showPercent val="0"/>
          <c:showBubbleSize val="0"/>
        </c:dLbls>
        <c:marker val="1"/>
        <c:smooth val="0"/>
        <c:axId val="109981056"/>
        <c:axId val="110044288"/>
      </c:lineChart>
      <c:catAx>
        <c:axId val="109981056"/>
        <c:scaling>
          <c:orientation val="minMax"/>
        </c:scaling>
        <c:delete val="0"/>
        <c:axPos val="b"/>
        <c:numFmt formatCode="General" sourceLinked="1"/>
        <c:majorTickMark val="out"/>
        <c:minorTickMark val="none"/>
        <c:tickLblPos val="nextTo"/>
        <c:crossAx val="110044288"/>
        <c:crosses val="autoZero"/>
        <c:auto val="1"/>
        <c:lblAlgn val="ctr"/>
        <c:lblOffset val="100"/>
        <c:noMultiLvlLbl val="0"/>
      </c:catAx>
      <c:valAx>
        <c:axId val="110044288"/>
        <c:scaling>
          <c:orientation val="minMax"/>
        </c:scaling>
        <c:delete val="0"/>
        <c:axPos val="l"/>
        <c:majorGridlines/>
        <c:numFmt formatCode="General" sourceLinked="1"/>
        <c:majorTickMark val="out"/>
        <c:minorTickMark val="none"/>
        <c:tickLblPos val="nextTo"/>
        <c:crossAx val="109981056"/>
        <c:crosses val="autoZero"/>
        <c:crossBetween val="between"/>
      </c:valAx>
    </c:plotArea>
    <c:plotVisOnly val="1"/>
    <c:dispBlanksAs val="gap"/>
    <c:showDLblsOverMax val="0"/>
  </c:chart>
  <c:txPr>
    <a:bodyPr/>
    <a:lstStyle/>
    <a:p>
      <a:pPr>
        <a:defRPr sz="1800"/>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manualLayout>
          <c:layoutTarget val="inner"/>
          <c:xMode val="edge"/>
          <c:yMode val="edge"/>
          <c:x val="8.9204092543987562E-2"/>
          <c:y val="0.15683641973074783"/>
          <c:w val="0.89204201905317404"/>
          <c:h val="0.71926208249918822"/>
        </c:manualLayout>
      </c:layout>
      <c:barChart>
        <c:barDir val="col"/>
        <c:grouping val="clustered"/>
        <c:varyColors val="0"/>
        <c:ser>
          <c:idx val="0"/>
          <c:order val="0"/>
          <c:tx>
            <c:strRef>
              <c:f>Sheet1!$B$1</c:f>
              <c:strCache>
                <c:ptCount val="1"/>
                <c:pt idx="0">
                  <c:v>Количнство трансферов в % в сравн. к 2008</c:v>
                </c:pt>
              </c:strCache>
            </c:strRef>
          </c:tx>
          <c:invertIfNegative val="0"/>
          <c:cat>
            <c:numRef>
              <c:f>Sheet1!$A$2:$A$6</c:f>
              <c:numCache>
                <c:formatCode>General</c:formatCode>
                <c:ptCount val="5"/>
                <c:pt idx="0">
                  <c:v>2008</c:v>
                </c:pt>
                <c:pt idx="1">
                  <c:v>2009</c:v>
                </c:pt>
                <c:pt idx="2">
                  <c:v>2010</c:v>
                </c:pt>
                <c:pt idx="3">
                  <c:v>2011</c:v>
                </c:pt>
                <c:pt idx="4">
                  <c:v>2012</c:v>
                </c:pt>
              </c:numCache>
            </c:numRef>
          </c:cat>
          <c:val>
            <c:numRef>
              <c:f>Sheet1!$B$2:$B$6</c:f>
              <c:numCache>
                <c:formatCode>General</c:formatCode>
                <c:ptCount val="5"/>
                <c:pt idx="0">
                  <c:v>100</c:v>
                </c:pt>
                <c:pt idx="1">
                  <c:v>72</c:v>
                </c:pt>
                <c:pt idx="2">
                  <c:v>167</c:v>
                </c:pt>
                <c:pt idx="3">
                  <c:v>134</c:v>
                </c:pt>
                <c:pt idx="4">
                  <c:v>267</c:v>
                </c:pt>
              </c:numCache>
            </c:numRef>
          </c:val>
        </c:ser>
        <c:dLbls>
          <c:showLegendKey val="0"/>
          <c:showVal val="0"/>
          <c:showCatName val="0"/>
          <c:showSerName val="0"/>
          <c:showPercent val="0"/>
          <c:showBubbleSize val="0"/>
        </c:dLbls>
        <c:gapWidth val="150"/>
        <c:axId val="109641728"/>
        <c:axId val="109643264"/>
      </c:barChart>
      <c:catAx>
        <c:axId val="109641728"/>
        <c:scaling>
          <c:orientation val="minMax"/>
        </c:scaling>
        <c:delete val="0"/>
        <c:axPos val="b"/>
        <c:numFmt formatCode="General" sourceLinked="1"/>
        <c:majorTickMark val="out"/>
        <c:minorTickMark val="none"/>
        <c:tickLblPos val="nextTo"/>
        <c:crossAx val="109643264"/>
        <c:crosses val="autoZero"/>
        <c:auto val="1"/>
        <c:lblAlgn val="ctr"/>
        <c:lblOffset val="100"/>
        <c:noMultiLvlLbl val="0"/>
      </c:catAx>
      <c:valAx>
        <c:axId val="109643264"/>
        <c:scaling>
          <c:orientation val="minMax"/>
        </c:scaling>
        <c:delete val="0"/>
        <c:axPos val="l"/>
        <c:majorGridlines/>
        <c:numFmt formatCode="General" sourceLinked="1"/>
        <c:majorTickMark val="out"/>
        <c:minorTickMark val="none"/>
        <c:tickLblPos val="nextTo"/>
        <c:crossAx val="109641728"/>
        <c:crosses val="autoZero"/>
        <c:crossBetween val="between"/>
      </c:valAx>
    </c:plotArea>
    <c:legend>
      <c:legendPos val="r"/>
      <c:layout>
        <c:manualLayout>
          <c:xMode val="edge"/>
          <c:yMode val="edge"/>
          <c:x val="8.9270802955186149E-2"/>
          <c:y val="2.752763475274321E-2"/>
          <c:w val="0.88295141926703602"/>
          <c:h val="0.10206800448351518"/>
        </c:manualLayout>
      </c:layout>
      <c:overlay val="0"/>
    </c:legend>
    <c:plotVisOnly val="1"/>
    <c:dispBlanksAs val="gap"/>
    <c:showDLblsOverMax val="0"/>
  </c:chart>
  <c:txPr>
    <a:bodyPr/>
    <a:lstStyle/>
    <a:p>
      <a:pPr>
        <a:defRPr sz="1800"/>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35"/>
    </mc:Choice>
    <mc:Fallback>
      <c:style val="35"/>
    </mc:Fallback>
  </mc:AlternateContent>
  <c:chart>
    <c:autoTitleDeleted val="1"/>
    <c:plotArea>
      <c:layout/>
      <c:barChart>
        <c:barDir val="col"/>
        <c:grouping val="clustered"/>
        <c:varyColors val="0"/>
        <c:ser>
          <c:idx val="0"/>
          <c:order val="0"/>
          <c:tx>
            <c:strRef>
              <c:f>Sheet1!$B$1</c:f>
              <c:strCache>
                <c:ptCount val="1"/>
                <c:pt idx="0">
                  <c:v>USD</c:v>
                </c:pt>
              </c:strCache>
            </c:strRef>
          </c:tx>
          <c:spPr>
            <a:ln>
              <a:solidFill>
                <a:schemeClr val="tx2"/>
              </a:solidFill>
            </a:ln>
          </c:spPr>
          <c:invertIfNegative val="0"/>
          <c:dPt>
            <c:idx val="5"/>
            <c:invertIfNegative val="0"/>
            <c:bubble3D val="0"/>
            <c:spPr>
              <a:solidFill>
                <a:schemeClr val="tx2"/>
              </a:solidFill>
              <a:ln>
                <a:solidFill>
                  <a:schemeClr val="tx2"/>
                </a:solidFill>
              </a:ln>
            </c:spPr>
          </c:dPt>
          <c:cat>
            <c:strRef>
              <c:f>Sheet1!$A$2:$A$8</c:f>
              <c:strCache>
                <c:ptCount val="7"/>
                <c:pt idx="0">
                  <c:v>.de</c:v>
                </c:pt>
                <c:pt idx="1">
                  <c:v>.fr</c:v>
                </c:pt>
                <c:pt idx="2">
                  <c:v>.lv</c:v>
                </c:pt>
                <c:pt idx="3">
                  <c:v>.pl</c:v>
                </c:pt>
                <c:pt idx="4">
                  <c:v>.cz</c:v>
                </c:pt>
                <c:pt idx="5">
                  <c:v>.com.ua</c:v>
                </c:pt>
                <c:pt idx="6">
                  <c:v>.ru</c:v>
                </c:pt>
              </c:strCache>
            </c:strRef>
          </c:cat>
          <c:val>
            <c:numRef>
              <c:f>Sheet1!$B$2:$B$8</c:f>
              <c:numCache>
                <c:formatCode>General</c:formatCode>
                <c:ptCount val="7"/>
                <c:pt idx="0">
                  <c:v>1522</c:v>
                </c:pt>
                <c:pt idx="1">
                  <c:v>1997</c:v>
                </c:pt>
                <c:pt idx="2">
                  <c:v>2375</c:v>
                </c:pt>
                <c:pt idx="3">
                  <c:v>2860</c:v>
                </c:pt>
                <c:pt idx="4">
                  <c:v>3687</c:v>
                </c:pt>
                <c:pt idx="5">
                  <c:v>3937</c:v>
                </c:pt>
                <c:pt idx="6">
                  <c:v>6045</c:v>
                </c:pt>
              </c:numCache>
            </c:numRef>
          </c:val>
        </c:ser>
        <c:dLbls>
          <c:showLegendKey val="0"/>
          <c:showVal val="0"/>
          <c:showCatName val="0"/>
          <c:showSerName val="0"/>
          <c:showPercent val="0"/>
          <c:showBubbleSize val="0"/>
        </c:dLbls>
        <c:gapWidth val="150"/>
        <c:axId val="109704320"/>
        <c:axId val="109705856"/>
      </c:barChart>
      <c:catAx>
        <c:axId val="109704320"/>
        <c:scaling>
          <c:orientation val="minMax"/>
        </c:scaling>
        <c:delete val="0"/>
        <c:axPos val="b"/>
        <c:majorTickMark val="out"/>
        <c:minorTickMark val="none"/>
        <c:tickLblPos val="nextTo"/>
        <c:crossAx val="109705856"/>
        <c:crosses val="autoZero"/>
        <c:auto val="1"/>
        <c:lblAlgn val="ctr"/>
        <c:lblOffset val="100"/>
        <c:noMultiLvlLbl val="0"/>
      </c:catAx>
      <c:valAx>
        <c:axId val="109705856"/>
        <c:scaling>
          <c:orientation val="minMax"/>
        </c:scaling>
        <c:delete val="0"/>
        <c:axPos val="l"/>
        <c:majorGridlines/>
        <c:numFmt formatCode="General" sourceLinked="1"/>
        <c:majorTickMark val="out"/>
        <c:minorTickMark val="none"/>
        <c:tickLblPos val="nextTo"/>
        <c:crossAx val="109704320"/>
        <c:crosses val="autoZero"/>
        <c:crossBetween val="between"/>
      </c:valAx>
    </c:plotArea>
    <c:legend>
      <c:legendPos val="r"/>
      <c:layout/>
      <c:overlay val="0"/>
    </c:legend>
    <c:plotVisOnly val="1"/>
    <c:dispBlanksAs val="gap"/>
    <c:showDLblsOverMax val="0"/>
  </c:chart>
  <c:txPr>
    <a:bodyPr/>
    <a:lstStyle/>
    <a:p>
      <a:pPr>
        <a:defRPr sz="1800"/>
      </a:pPr>
      <a:endParaRPr lang="nl-N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F2AEC-8E0C-4E9D-8F57-CEE919A8445C}" type="doc">
      <dgm:prSet loTypeId="urn:microsoft.com/office/officeart/2008/layout/PictureAccentList" loCatId="list" qsTypeId="urn:microsoft.com/office/officeart/2005/8/quickstyle/simple3" qsCatId="simple" csTypeId="urn:microsoft.com/office/officeart/2005/8/colors/accent0_1" csCatId="mainScheme" phldr="1"/>
      <dgm:spPr/>
      <dgm:t>
        <a:bodyPr/>
        <a:lstStyle/>
        <a:p>
          <a:endParaRPr lang="en-US"/>
        </a:p>
      </dgm:t>
    </dgm:pt>
    <dgm:pt modelId="{B32C76AF-6C5F-452C-97B7-65FE3E3336BD}" type="pres">
      <dgm:prSet presAssocID="{DA8F2AEC-8E0C-4E9D-8F57-CEE919A8445C}" presName="layout" presStyleCnt="0">
        <dgm:presLayoutVars>
          <dgm:chMax/>
          <dgm:chPref/>
          <dgm:dir/>
          <dgm:animOne val="branch"/>
          <dgm:animLvl val="lvl"/>
          <dgm:resizeHandles/>
        </dgm:presLayoutVars>
      </dgm:prSet>
      <dgm:spPr/>
      <dgm:t>
        <a:bodyPr/>
        <a:lstStyle/>
        <a:p>
          <a:endParaRPr lang="en-US"/>
        </a:p>
      </dgm:t>
    </dgm:pt>
  </dgm:ptLst>
  <dgm:cxnLst>
    <dgm:cxn modelId="{91ED42CE-A93A-4019-B458-228781E5E6D0}" type="presOf" srcId="{DA8F2AEC-8E0C-4E9D-8F57-CEE919A8445C}" destId="{B32C76AF-6C5F-452C-97B7-65FE3E3336BD}" srcOrd="0"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8F2AEC-8E0C-4E9D-8F57-CEE919A8445C}" type="doc">
      <dgm:prSet loTypeId="urn:microsoft.com/office/officeart/2008/layout/PictureAccentList" loCatId="list" qsTypeId="urn:microsoft.com/office/officeart/2005/8/quickstyle/simple3" qsCatId="simple" csTypeId="urn:microsoft.com/office/officeart/2005/8/colors/accent0_1" csCatId="mainScheme" phldr="1"/>
      <dgm:spPr/>
      <dgm:t>
        <a:bodyPr/>
        <a:lstStyle/>
        <a:p>
          <a:endParaRPr lang="en-US"/>
        </a:p>
      </dgm:t>
    </dgm:pt>
    <dgm:pt modelId="{B32C76AF-6C5F-452C-97B7-65FE3E3336BD}" type="pres">
      <dgm:prSet presAssocID="{DA8F2AEC-8E0C-4E9D-8F57-CEE919A8445C}" presName="layout" presStyleCnt="0">
        <dgm:presLayoutVars>
          <dgm:chMax/>
          <dgm:chPref/>
          <dgm:dir/>
          <dgm:animOne val="branch"/>
          <dgm:animLvl val="lvl"/>
          <dgm:resizeHandles/>
        </dgm:presLayoutVars>
      </dgm:prSet>
      <dgm:spPr/>
      <dgm:t>
        <a:bodyPr/>
        <a:lstStyle/>
        <a:p>
          <a:endParaRPr lang="en-US"/>
        </a:p>
      </dgm:t>
    </dgm:pt>
  </dgm:ptLst>
  <dgm:cxnLst>
    <dgm:cxn modelId="{C27E1F98-D55A-4DF1-958A-11BDBA763952}" type="presOf" srcId="{DA8F2AEC-8E0C-4E9D-8F57-CEE919A8445C}" destId="{B32C76AF-6C5F-452C-97B7-65FE3E3336BD}" srcOrd="0"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8F2AEC-8E0C-4E9D-8F57-CEE919A8445C}" type="doc">
      <dgm:prSet loTypeId="urn:microsoft.com/office/officeart/2008/layout/PictureAccentList" loCatId="list" qsTypeId="urn:microsoft.com/office/officeart/2005/8/quickstyle/simple3" qsCatId="simple" csTypeId="urn:microsoft.com/office/officeart/2005/8/colors/accent0_1" csCatId="mainScheme" phldr="1"/>
      <dgm:spPr/>
      <dgm:t>
        <a:bodyPr/>
        <a:lstStyle/>
        <a:p>
          <a:endParaRPr lang="en-US"/>
        </a:p>
      </dgm:t>
    </dgm:pt>
    <dgm:pt modelId="{B32C76AF-6C5F-452C-97B7-65FE3E3336BD}" type="pres">
      <dgm:prSet presAssocID="{DA8F2AEC-8E0C-4E9D-8F57-CEE919A8445C}" presName="layout" presStyleCnt="0">
        <dgm:presLayoutVars>
          <dgm:chMax/>
          <dgm:chPref/>
          <dgm:dir/>
          <dgm:animOne val="branch"/>
          <dgm:animLvl val="lvl"/>
          <dgm:resizeHandles/>
        </dgm:presLayoutVars>
      </dgm:prSet>
      <dgm:spPr/>
      <dgm:t>
        <a:bodyPr/>
        <a:lstStyle/>
        <a:p>
          <a:endParaRPr lang="en-US"/>
        </a:p>
      </dgm:t>
    </dgm:pt>
  </dgm:ptLst>
  <dgm:cxnLst>
    <dgm:cxn modelId="{100FB80C-BED6-4BE2-997C-236683E619CF}" type="presOf" srcId="{DA8F2AEC-8E0C-4E9D-8F57-CEE919A8445C}" destId="{B32C76AF-6C5F-452C-97B7-65FE3E3336BD}" srcOrd="0"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8F2AEC-8E0C-4E9D-8F57-CEE919A8445C}" type="doc">
      <dgm:prSet loTypeId="urn:microsoft.com/office/officeart/2008/layout/PictureAccentList" loCatId="list" qsTypeId="urn:microsoft.com/office/officeart/2005/8/quickstyle/simple3" qsCatId="simple" csTypeId="urn:microsoft.com/office/officeart/2005/8/colors/accent0_1" csCatId="mainScheme" phldr="1"/>
      <dgm:spPr/>
      <dgm:t>
        <a:bodyPr/>
        <a:lstStyle/>
        <a:p>
          <a:endParaRPr lang="en-US"/>
        </a:p>
      </dgm:t>
    </dgm:pt>
    <dgm:pt modelId="{B32C76AF-6C5F-452C-97B7-65FE3E3336BD}" type="pres">
      <dgm:prSet presAssocID="{DA8F2AEC-8E0C-4E9D-8F57-CEE919A8445C}" presName="layout" presStyleCnt="0">
        <dgm:presLayoutVars>
          <dgm:chMax/>
          <dgm:chPref/>
          <dgm:dir/>
          <dgm:animOne val="branch"/>
          <dgm:animLvl val="lvl"/>
          <dgm:resizeHandles/>
        </dgm:presLayoutVars>
      </dgm:prSet>
      <dgm:spPr/>
      <dgm:t>
        <a:bodyPr/>
        <a:lstStyle/>
        <a:p>
          <a:endParaRPr lang="en-US"/>
        </a:p>
      </dgm:t>
    </dgm:pt>
  </dgm:ptLst>
  <dgm:cxnLst>
    <dgm:cxn modelId="{620E729F-FE2B-4F07-9F9E-F30AAE0A9B33}" type="presOf" srcId="{DA8F2AEC-8E0C-4E9D-8F57-CEE919A8445C}" destId="{B32C76AF-6C5F-452C-97B7-65FE3E3336BD}" srcOrd="0"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F80F691C-BC6C-40B4-B4F0-368C791E22C1}" type="datetime1">
              <a:rPr lang="en-US"/>
              <a:pPr>
                <a:defRPr/>
              </a:pPr>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3DF13E30-63BC-4559-BE24-4BDD0EE9B416}" type="slidenum">
              <a:rPr lang="en-US"/>
              <a:pPr>
                <a:defRPr/>
              </a:pPr>
              <a:t>‹#›</a:t>
            </a:fld>
            <a:endParaRPr lang="en-US"/>
          </a:p>
        </p:txBody>
      </p:sp>
    </p:spTree>
    <p:extLst>
      <p:ext uri="{BB962C8B-B14F-4D97-AF65-F5344CB8AC3E}">
        <p14:creationId xmlns:p14="http://schemas.microsoft.com/office/powerpoint/2010/main" val="3586142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9B0793B-23B8-4F1B-B352-5C6B5379199E}"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6870F2F3-C9EF-4A20-84CB-3DD0AE804C2B}" type="slidenum">
              <a:rPr lang="en-US" smtClean="0"/>
              <a:pPr/>
              <a:t>10</a:t>
            </a:fld>
            <a:endParaRPr lang="en-US"/>
          </a:p>
        </p:txBody>
      </p:sp>
    </p:spTree>
    <p:extLst>
      <p:ext uri="{BB962C8B-B14F-4D97-AF65-F5344CB8AC3E}">
        <p14:creationId xmlns:p14="http://schemas.microsoft.com/office/powerpoint/2010/main" val="3626952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the low average re-sale</a:t>
            </a:r>
            <a:r>
              <a:rPr lang="en-US" baseline="0" dirty="0" smtClean="0"/>
              <a:t> price (50% of domains sell for less than 500 USD), the fixed costs related to waiting and doing the paperwork really matter (even if it is “just” an 30 min of dealing with documents per domain).</a:t>
            </a:r>
            <a:endParaRPr lang="en-US" dirty="0"/>
          </a:p>
        </p:txBody>
      </p:sp>
      <p:sp>
        <p:nvSpPr>
          <p:cNvPr id="4" name="Slide Number Placeholder 3"/>
          <p:cNvSpPr>
            <a:spLocks noGrp="1"/>
          </p:cNvSpPr>
          <p:nvPr>
            <p:ph type="sldNum" sz="quarter" idx="10"/>
          </p:nvPr>
        </p:nvSpPr>
        <p:spPr/>
        <p:txBody>
          <a:bodyPr/>
          <a:lstStyle/>
          <a:p>
            <a:fld id="{6870F2F3-C9EF-4A20-84CB-3DD0AE804C2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6870F2F3-C9EF-4A20-84CB-3DD0AE804C2B}" type="slidenum">
              <a:rPr lang="en-US" smtClean="0"/>
              <a:pPr/>
              <a:t>12</a:t>
            </a:fld>
            <a:endParaRPr lang="en-US"/>
          </a:p>
        </p:txBody>
      </p:sp>
    </p:spTree>
    <p:extLst>
      <p:ext uri="{BB962C8B-B14F-4D97-AF65-F5344CB8AC3E}">
        <p14:creationId xmlns:p14="http://schemas.microsoft.com/office/powerpoint/2010/main" val="2469114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a:cs typeface="ＭＳ Ｐゴシック"/>
            </a:endParaRPr>
          </a:p>
        </p:txBody>
      </p:sp>
      <p:sp>
        <p:nvSpPr>
          <p:cNvPr id="38916" name="Foliennummernplatzhalter 3"/>
          <p:cNvSpPr>
            <a:spLocks noGrp="1"/>
          </p:cNvSpPr>
          <p:nvPr>
            <p:ph type="sldNum" sz="quarter" idx="5"/>
          </p:nvPr>
        </p:nvSpPr>
        <p:spPr bwMode="auto">
          <a:noFill/>
          <a:ln>
            <a:miter lim="800000"/>
            <a:headEnd/>
            <a:tailEnd/>
          </a:ln>
        </p:spPr>
        <p:txBody>
          <a:bodyPr/>
          <a:lstStyle/>
          <a:p>
            <a:fld id="{69E748BC-BABE-40AF-8AAE-8852139D7EBB}" type="slidenum">
              <a:rPr lang="en-US" smtClean="0">
                <a:latin typeface="Calibri" pitchFamily="34" charset="0"/>
                <a:ea typeface="ＭＳ Ｐゴシック"/>
                <a:cs typeface="ＭＳ Ｐゴシック"/>
              </a:rPr>
              <a:pPr/>
              <a:t>13</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p:spPr>
      </p:sp>
      <p:sp>
        <p:nvSpPr>
          <p:cNvPr id="39939"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a:cs typeface="ＭＳ Ｐゴシック"/>
            </a:endParaRPr>
          </a:p>
        </p:txBody>
      </p:sp>
      <p:sp>
        <p:nvSpPr>
          <p:cNvPr id="39940" name="Foliennummernplatzhalter 3"/>
          <p:cNvSpPr>
            <a:spLocks noGrp="1"/>
          </p:cNvSpPr>
          <p:nvPr>
            <p:ph type="sldNum" sz="quarter" idx="5"/>
          </p:nvPr>
        </p:nvSpPr>
        <p:spPr bwMode="auto">
          <a:noFill/>
          <a:ln>
            <a:miter lim="800000"/>
            <a:headEnd/>
            <a:tailEnd/>
          </a:ln>
        </p:spPr>
        <p:txBody>
          <a:bodyPr/>
          <a:lstStyle/>
          <a:p>
            <a:fld id="{8CE382E7-5B56-4DF3-8465-6043B50F6753}" type="slidenum">
              <a:rPr lang="en-US" smtClean="0">
                <a:latin typeface="Calibri" pitchFamily="34" charset="0"/>
                <a:ea typeface="ＭＳ Ｐゴシック"/>
                <a:cs typeface="ＭＳ Ｐゴシック"/>
              </a:rPr>
              <a:pPr/>
              <a:t>14</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p:spPr>
      </p:sp>
      <p:sp>
        <p:nvSpPr>
          <p:cNvPr id="4096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a:cs typeface="ＭＳ Ｐゴシック"/>
            </a:endParaRPr>
          </a:p>
        </p:txBody>
      </p:sp>
      <p:sp>
        <p:nvSpPr>
          <p:cNvPr id="40964" name="Foliennummernplatzhalter 3"/>
          <p:cNvSpPr>
            <a:spLocks noGrp="1"/>
          </p:cNvSpPr>
          <p:nvPr>
            <p:ph type="sldNum" sz="quarter" idx="5"/>
          </p:nvPr>
        </p:nvSpPr>
        <p:spPr bwMode="auto">
          <a:noFill/>
          <a:ln>
            <a:miter lim="800000"/>
            <a:headEnd/>
            <a:tailEnd/>
          </a:ln>
        </p:spPr>
        <p:txBody>
          <a:bodyPr/>
          <a:lstStyle/>
          <a:p>
            <a:fld id="{6761CFF6-053B-4D0C-9845-E36A8D612581}" type="slidenum">
              <a:rPr lang="en-US" smtClean="0">
                <a:latin typeface="Calibri" pitchFamily="34" charset="0"/>
                <a:ea typeface="ＭＳ Ｐゴシック"/>
                <a:cs typeface="ＭＳ Ｐゴシック"/>
              </a:rPr>
              <a:pPr/>
              <a:t>15</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r>
              <a:rPr lang="de-DE" smtClean="0">
                <a:ea typeface="ＭＳ Ｐゴシック"/>
                <a:cs typeface="ＭＳ Ｐゴシック"/>
              </a:rPr>
              <a:t>Please insert the Dotster co-branded landing page</a:t>
            </a:r>
          </a:p>
        </p:txBody>
      </p:sp>
      <p:sp>
        <p:nvSpPr>
          <p:cNvPr id="47108" name="Foliennummernplatzhalter 3"/>
          <p:cNvSpPr>
            <a:spLocks noGrp="1"/>
          </p:cNvSpPr>
          <p:nvPr>
            <p:ph type="sldNum" sz="quarter" idx="5"/>
          </p:nvPr>
        </p:nvSpPr>
        <p:spPr bwMode="auto">
          <a:noFill/>
          <a:ln>
            <a:miter lim="800000"/>
            <a:headEnd/>
            <a:tailEnd/>
          </a:ln>
        </p:spPr>
        <p:txBody>
          <a:bodyPr/>
          <a:lstStyle/>
          <a:p>
            <a:fld id="{B30EEED9-2659-4DD6-828F-C971F507290F}" type="slidenum">
              <a:rPr lang="en-US" smtClean="0">
                <a:latin typeface="Calibri" pitchFamily="34" charset="0"/>
                <a:ea typeface="ＭＳ Ｐゴシック"/>
                <a:cs typeface="ＭＳ Ｐゴシック"/>
              </a:rPr>
              <a:pPr/>
              <a:t>17</a:t>
            </a:fld>
            <a:endParaRPr lang="en-US" smtClean="0">
              <a:latin typeface="Calibri" pitchFamily="34"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B745AC59-A144-4839-B8EE-EB1E0631C444}"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Wingdings" pitchFamily="2" charset="2"/>
              <a:buChar char="§"/>
            </a:pPr>
            <a:endParaRPr lang="en-US" dirty="0" smtClean="0"/>
          </a:p>
        </p:txBody>
      </p:sp>
      <p:sp>
        <p:nvSpPr>
          <p:cNvPr id="4" name="Foliennummernplatzhalter 3"/>
          <p:cNvSpPr>
            <a:spLocks noGrp="1"/>
          </p:cNvSpPr>
          <p:nvPr>
            <p:ph type="sldNum" sz="quarter" idx="10"/>
          </p:nvPr>
        </p:nvSpPr>
        <p:spPr/>
        <p:txBody>
          <a:bodyPr/>
          <a:lstStyle/>
          <a:p>
            <a:fld id="{6870F2F3-C9EF-4A20-84CB-3DD0AE804C2B}" type="slidenum">
              <a:rPr lang="en-US" smtClean="0"/>
              <a:pPr/>
              <a:t>19</a:t>
            </a:fld>
            <a:endParaRPr lang="en-US"/>
          </a:p>
        </p:txBody>
      </p:sp>
    </p:spTree>
    <p:extLst>
      <p:ext uri="{BB962C8B-B14F-4D97-AF65-F5344CB8AC3E}">
        <p14:creationId xmlns:p14="http://schemas.microsoft.com/office/powerpoint/2010/main" val="90680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71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9B0793B-23B8-4F1B-B352-5C6B5379199E}" type="slidenum">
              <a:rPr lang="en-US" sz="1200">
                <a:latin typeface="Calibri" charset="0"/>
              </a:rPr>
              <a:pPr eaLnBrk="1" hangingPunct="1"/>
              <a:t>20</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92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C37006E-5B95-4FB3-9115-A2D672B24E2E}"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dirty="0" smtClean="0"/>
          </a:p>
        </p:txBody>
      </p:sp>
      <p:sp>
        <p:nvSpPr>
          <p:cNvPr id="92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C37006E-5B95-4FB3-9115-A2D672B24E2E}" type="slidenum">
              <a:rPr lang="en-US" sz="1200">
                <a:solidFill>
                  <a:prstClr val="black"/>
                </a:solidFill>
                <a:latin typeface="Calibri" charset="0"/>
              </a:rPr>
              <a:pPr eaLnBrk="1" hangingPunct="1"/>
              <a:t>21</a:t>
            </a:fld>
            <a:endParaRPr lang="en-US" sz="1200">
              <a:solidFill>
                <a:prstClr val="black"/>
              </a:solidFill>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dirty="0" smtClean="0"/>
          </a:p>
        </p:txBody>
      </p:sp>
      <p:sp>
        <p:nvSpPr>
          <p:cNvPr id="92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C37006E-5B95-4FB3-9115-A2D672B24E2E}" type="slidenum">
              <a:rPr lang="en-US" sz="1200">
                <a:solidFill>
                  <a:prstClr val="black"/>
                </a:solidFill>
                <a:latin typeface="Calibri" charset="0"/>
              </a:rPr>
              <a:pPr eaLnBrk="1" hangingPunct="1"/>
              <a:t>22</a:t>
            </a:fld>
            <a:endParaRPr lang="en-US" sz="1200">
              <a:solidFill>
                <a:prstClr val="black"/>
              </a:solidFill>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92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C37006E-5B95-4FB3-9115-A2D672B24E2E}" type="slidenum">
              <a:rPr lang="en-US" sz="1200">
                <a:solidFill>
                  <a:prstClr val="black"/>
                </a:solidFill>
                <a:latin typeface="Calibri" charset="0"/>
              </a:rPr>
              <a:pPr eaLnBrk="1" hangingPunct="1"/>
              <a:t>23</a:t>
            </a:fld>
            <a:endParaRPr lang="en-US" sz="1200">
              <a:solidFill>
                <a:prstClr val="black"/>
              </a:solidFill>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92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C37006E-5B95-4FB3-9115-A2D672B24E2E}" type="slidenum">
              <a:rPr lang="en-US" sz="1200">
                <a:solidFill>
                  <a:prstClr val="black"/>
                </a:solidFill>
                <a:latin typeface="Calibri" charset="0"/>
              </a:rPr>
              <a:pPr eaLnBrk="1" hangingPunct="1"/>
              <a:t>24</a:t>
            </a:fld>
            <a:endParaRPr lang="en-US" sz="1200">
              <a:solidFill>
                <a:prstClr val="black"/>
              </a:solidFill>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
        <p:nvSpPr>
          <p:cNvPr id="92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C37006E-5B95-4FB3-9115-A2D672B24E2E}" type="slidenum">
              <a:rPr lang="en-US" sz="1200">
                <a:solidFill>
                  <a:prstClr val="black"/>
                </a:solidFill>
                <a:latin typeface="Calibri" charset="0"/>
              </a:rPr>
              <a:pPr eaLnBrk="1" hangingPunct="1"/>
              <a:t>25</a:t>
            </a:fld>
            <a:endParaRPr lang="en-US" sz="1200">
              <a:solidFill>
                <a:prstClr val="black"/>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smtClean="0"/>
          </a:p>
        </p:txBody>
      </p:sp>
      <p:sp>
        <p:nvSpPr>
          <p:cNvPr id="81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F2D199C-C20E-4D7A-9EF1-ED3367270422}"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dirty="0" smtClean="0">
                <a:solidFill>
                  <a:srgbClr val="1B50B8"/>
                </a:solidFill>
                <a:cs typeface="+mn-cs"/>
              </a:rPr>
              <a:t>The Domain Name market is split into two segments namely: the primary and the secondary domain markets.</a:t>
            </a:r>
          </a:p>
          <a:p>
            <a:endParaRPr lang="en-US" sz="1200" kern="1200" dirty="0" smtClean="0">
              <a:solidFill>
                <a:schemeClr val="tx1"/>
              </a:solidFill>
              <a:latin typeface="+mn-lt"/>
              <a:ea typeface="ＭＳ Ｐゴシック" charset="-128"/>
              <a:cs typeface="+mn-cs"/>
            </a:endParaRPr>
          </a:p>
          <a:p>
            <a:r>
              <a:rPr lang="en-US" sz="1200" kern="1200" dirty="0" smtClean="0">
                <a:solidFill>
                  <a:schemeClr val="tx1"/>
                </a:solidFill>
                <a:latin typeface="+mn-lt"/>
                <a:ea typeface="ＭＳ Ｐゴシック" charset="-128"/>
                <a:cs typeface="+mn-cs"/>
              </a:rPr>
              <a:t>Domains are privately re-sold and no central market place exists. No trading licenses or other formal requirements restrict access to the market. Several trading platforms offer marketing and transaction handling services to buyers and sellers.</a:t>
            </a:r>
            <a:r>
              <a:rPr lang="en-US" sz="1200" dirty="0" smtClean="0">
                <a:solidFill>
                  <a:srgbClr val="1B50B8"/>
                </a:solidFill>
                <a:cs typeface="+mn-cs"/>
              </a:rPr>
              <a:t/>
            </a:r>
            <a:br>
              <a:rPr lang="en-US" sz="1200" dirty="0" smtClean="0">
                <a:solidFill>
                  <a:srgbClr val="1B50B8"/>
                </a:solidFill>
                <a:cs typeface="+mn-cs"/>
              </a:rPr>
            </a:br>
            <a:endParaRPr lang="en-US" sz="1200" kern="1200" dirty="0" smtClean="0">
              <a:solidFill>
                <a:schemeClr val="tx1"/>
              </a:solidFill>
              <a:effectLst/>
              <a:latin typeface="+mn-lt"/>
              <a:ea typeface="ＭＳ Ｐゴシック" charset="-128"/>
              <a:cs typeface="+mn-cs"/>
            </a:endParaRPr>
          </a:p>
          <a:p>
            <a:endParaRPr lang="en-US" dirty="0"/>
          </a:p>
        </p:txBody>
      </p:sp>
      <p:sp>
        <p:nvSpPr>
          <p:cNvPr id="4" name="Foliennummernplatzhalter 3"/>
          <p:cNvSpPr>
            <a:spLocks noGrp="1"/>
          </p:cNvSpPr>
          <p:nvPr>
            <p:ph type="sldNum" sz="quarter" idx="10"/>
          </p:nvPr>
        </p:nvSpPr>
        <p:spPr/>
        <p:txBody>
          <a:bodyPr/>
          <a:lstStyle/>
          <a:p>
            <a:fld id="{6870F2F3-C9EF-4A20-84CB-3DD0AE804C2B}" type="slidenum">
              <a:rPr lang="en-US" smtClean="0"/>
              <a:pPr/>
              <a:t>4</a:t>
            </a:fld>
            <a:endParaRPr lang="en-US"/>
          </a:p>
        </p:txBody>
      </p:sp>
    </p:spTree>
    <p:extLst>
      <p:ext uri="{BB962C8B-B14F-4D97-AF65-F5344CB8AC3E}">
        <p14:creationId xmlns:p14="http://schemas.microsoft.com/office/powerpoint/2010/main" val="49560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latin typeface="+mn-lt"/>
                <a:ea typeface="ＭＳ Ｐゴシック" charset="-128"/>
                <a:cs typeface="+mn-cs"/>
              </a:rPr>
              <a:t>Revenue % SDM vs. New Reg</a:t>
            </a:r>
          </a:p>
          <a:p>
            <a:r>
              <a:rPr lang="de-DE" sz="1200" kern="1200" dirty="0" smtClean="0">
                <a:solidFill>
                  <a:schemeClr val="tx1"/>
                </a:solidFill>
                <a:latin typeface="+mn-lt"/>
                <a:ea typeface="ＭＳ Ｐゴシック" charset="-128"/>
                <a:cs typeface="+mn-cs"/>
              </a:rPr>
              <a:t>Revenue SDM (# </a:t>
            </a:r>
            <a:r>
              <a:rPr lang="de-DE" sz="1200" kern="1200" dirty="0" err="1" smtClean="0">
                <a:solidFill>
                  <a:schemeClr val="tx1"/>
                </a:solidFill>
                <a:latin typeface="+mn-lt"/>
                <a:ea typeface="ＭＳ Ｐゴシック" charset="-128"/>
                <a:cs typeface="+mn-cs"/>
              </a:rPr>
              <a:t>Sales</a:t>
            </a:r>
            <a:r>
              <a:rPr lang="de-DE" sz="1200" kern="1200" dirty="0" smtClean="0">
                <a:solidFill>
                  <a:schemeClr val="tx1"/>
                </a:solidFill>
                <a:latin typeface="+mn-lt"/>
                <a:ea typeface="ＭＳ Ｐゴシック" charset="-128"/>
                <a:cs typeface="+mn-cs"/>
              </a:rPr>
              <a:t> * 620 EUR ASP) / Revenue New Reg (#</a:t>
            </a:r>
            <a:r>
              <a:rPr lang="de-DE" sz="1200" kern="1200" baseline="0" dirty="0" smtClean="0">
                <a:solidFill>
                  <a:schemeClr val="tx1"/>
                </a:solidFill>
                <a:latin typeface="+mn-lt"/>
                <a:ea typeface="ＭＳ Ｐゴシック" charset="-128"/>
                <a:cs typeface="+mn-cs"/>
              </a:rPr>
              <a:t> New Reg </a:t>
            </a:r>
            <a:r>
              <a:rPr lang="de-DE" sz="1200" kern="1200" dirty="0" smtClean="0">
                <a:solidFill>
                  <a:schemeClr val="tx1"/>
                </a:solidFill>
                <a:latin typeface="+mn-lt"/>
                <a:ea typeface="ＭＳ Ｐゴシック" charset="-128"/>
                <a:cs typeface="+mn-cs"/>
              </a:rPr>
              <a:t>* 9,50 </a:t>
            </a:r>
            <a:r>
              <a:rPr lang="de-DE" sz="1200" kern="1200" baseline="0" dirty="0" smtClean="0">
                <a:solidFill>
                  <a:schemeClr val="tx1"/>
                </a:solidFill>
                <a:latin typeface="+mn-lt"/>
                <a:ea typeface="ＭＳ Ｐゴシック" charset="-128"/>
                <a:cs typeface="+mn-cs"/>
              </a:rPr>
              <a:t>Average Reg. </a:t>
            </a:r>
            <a:r>
              <a:rPr lang="de-DE" sz="1200" kern="1200" baseline="0" dirty="0" err="1" smtClean="0">
                <a:solidFill>
                  <a:schemeClr val="tx1"/>
                </a:solidFill>
                <a:latin typeface="+mn-lt"/>
                <a:ea typeface="ＭＳ Ｐゴシック" charset="-128"/>
                <a:cs typeface="+mn-cs"/>
              </a:rPr>
              <a:t>Cost</a:t>
            </a:r>
            <a:r>
              <a:rPr lang="de-DE" sz="1200" kern="1200" baseline="0" dirty="0" smtClean="0">
                <a:solidFill>
                  <a:schemeClr val="tx1"/>
                </a:solidFill>
                <a:latin typeface="+mn-lt"/>
                <a:ea typeface="ＭＳ Ｐゴシック" charset="-128"/>
                <a:cs typeface="+mn-cs"/>
              </a:rPr>
              <a:t>)</a:t>
            </a:r>
          </a:p>
          <a:p>
            <a:endParaRPr lang="en-US" sz="1200" kern="1200" dirty="0" smtClean="0">
              <a:solidFill>
                <a:schemeClr val="tx1"/>
              </a:solidFill>
              <a:latin typeface="+mn-lt"/>
              <a:ea typeface="ＭＳ Ｐゴシック" charset="-128"/>
              <a:cs typeface="+mn-cs"/>
            </a:endParaRPr>
          </a:p>
          <a:p>
            <a:r>
              <a:rPr lang="en-US" sz="1200" kern="1200" dirty="0" smtClean="0">
                <a:solidFill>
                  <a:schemeClr val="tx1"/>
                </a:solidFill>
                <a:latin typeface="+mn-lt"/>
                <a:ea typeface="ＭＳ Ｐゴシック" charset="-128"/>
                <a:cs typeface="+mn-cs"/>
              </a:rPr>
              <a:t>Domain names are actively traded in secondary markets. Estimating the size of these markets is difficult as no central registry explicitly keeps track of domain sales.</a:t>
            </a:r>
            <a:r>
              <a:rPr lang="en-US" sz="1200" kern="1200" baseline="0" dirty="0" smtClean="0">
                <a:solidFill>
                  <a:schemeClr val="tx1"/>
                </a:solidFill>
                <a:latin typeface="+mn-lt"/>
                <a:ea typeface="ＭＳ Ｐゴシック" charset="-128"/>
                <a:cs typeface="+mn-cs"/>
              </a:rPr>
              <a:t> ICANN </a:t>
            </a:r>
            <a:r>
              <a:rPr lang="en-US" sz="1200" kern="1200" dirty="0" smtClean="0">
                <a:solidFill>
                  <a:schemeClr val="tx1"/>
                </a:solidFill>
                <a:latin typeface="+mn-lt"/>
                <a:ea typeface="ＭＳ Ｐゴシック" charset="-128"/>
                <a:cs typeface="+mn-cs"/>
              </a:rPr>
              <a:t>reports 8 million transfers of .COM/.NET domains for January 2011, which is the upper bound of total sales as this number contains many not-for-sale transfers. The number of domain transfers across registrars could serve as a better proxy for domain transactions. In January 2011, 0.65 million .COM/.NET domains were transferred from one registrar to another (ICANN Internet Corporation For Assigned Names and Numbers, 2011). </a:t>
            </a:r>
            <a:endParaRPr lang="en-US" dirty="0"/>
          </a:p>
        </p:txBody>
      </p:sp>
      <p:sp>
        <p:nvSpPr>
          <p:cNvPr id="4" name="Foliennummernplatzhalter 3"/>
          <p:cNvSpPr>
            <a:spLocks noGrp="1"/>
          </p:cNvSpPr>
          <p:nvPr>
            <p:ph type="sldNum" sz="quarter" idx="10"/>
          </p:nvPr>
        </p:nvSpPr>
        <p:spPr/>
        <p:txBody>
          <a:bodyPr/>
          <a:lstStyle/>
          <a:p>
            <a:fld id="{6870F2F3-C9EF-4A20-84CB-3DD0AE804C2B}" type="slidenum">
              <a:rPr lang="en-US" smtClean="0"/>
              <a:pPr/>
              <a:t>5</a:t>
            </a:fld>
            <a:endParaRPr lang="en-US"/>
          </a:p>
        </p:txBody>
      </p:sp>
    </p:spTree>
    <p:extLst>
      <p:ext uri="{BB962C8B-B14F-4D97-AF65-F5344CB8AC3E}">
        <p14:creationId xmlns:p14="http://schemas.microsoft.com/office/powerpoint/2010/main" val="495600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 typeface="Wingdings" pitchFamily="2" charset="2"/>
              <a:buChar char="§"/>
            </a:pPr>
            <a:r>
              <a:rPr lang="en-US" dirty="0" smtClean="0"/>
              <a:t>Monetizing Users who “Search” via Domain Names</a:t>
            </a:r>
          </a:p>
          <a:p>
            <a:pPr marL="342900" indent="-342900">
              <a:buFont typeface="Wingdings" pitchFamily="2" charset="2"/>
              <a:buChar char="§"/>
            </a:pPr>
            <a:r>
              <a:rPr lang="en-US" dirty="0" smtClean="0"/>
              <a:t>Keyword search = Keyword Domain + TLD</a:t>
            </a:r>
          </a:p>
          <a:p>
            <a:pPr marL="342900" indent="-342900">
              <a:buFont typeface="Wingdings" pitchFamily="2" charset="2"/>
              <a:buChar char="§"/>
            </a:pPr>
            <a:r>
              <a:rPr lang="en-US" dirty="0" smtClean="0"/>
              <a:t>Replaces old “Under Construction” Page</a:t>
            </a:r>
          </a:p>
          <a:p>
            <a:endParaRPr lang="en-US" dirty="0"/>
          </a:p>
        </p:txBody>
      </p:sp>
      <p:sp>
        <p:nvSpPr>
          <p:cNvPr id="4" name="Foliennummernplatzhalter 3"/>
          <p:cNvSpPr>
            <a:spLocks noGrp="1"/>
          </p:cNvSpPr>
          <p:nvPr>
            <p:ph type="sldNum" sz="quarter" idx="10"/>
          </p:nvPr>
        </p:nvSpPr>
        <p:spPr/>
        <p:txBody>
          <a:bodyPr/>
          <a:lstStyle/>
          <a:p>
            <a:fld id="{6870F2F3-C9EF-4A20-84CB-3DD0AE804C2B}" type="slidenum">
              <a:rPr lang="en-US" smtClean="0"/>
              <a:pPr/>
              <a:t>6</a:t>
            </a:fld>
            <a:endParaRPr lang="en-US"/>
          </a:p>
        </p:txBody>
      </p:sp>
    </p:spTree>
    <p:extLst>
      <p:ext uri="{BB962C8B-B14F-4D97-AF65-F5344CB8AC3E}">
        <p14:creationId xmlns:p14="http://schemas.microsoft.com/office/powerpoint/2010/main" val="12177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mn-cs"/>
              </a:rPr>
              <a:t>The Secondary Market is composed of 3 Channels: Domains sold via Marketplaces, Expiring Name Auctions,  Private Sales. “Private Sales” has the largest market size and market share. </a:t>
            </a:r>
            <a:r>
              <a:rPr lang="en-US" sz="1200" kern="1200" dirty="0" smtClean="0">
                <a:solidFill>
                  <a:schemeClr val="tx1"/>
                </a:solidFill>
                <a:effectLst/>
                <a:latin typeface="+mn-lt"/>
                <a:ea typeface="ＭＳ Ｐゴシック" charset="-128"/>
                <a:cs typeface="+mn-cs"/>
              </a:rPr>
              <a:t>There is no oligopoly when re-selling domains.</a:t>
            </a:r>
            <a:endParaRPr lang="en-US" dirty="0"/>
          </a:p>
        </p:txBody>
      </p:sp>
      <p:sp>
        <p:nvSpPr>
          <p:cNvPr id="4" name="Foliennummernplatzhalter 3"/>
          <p:cNvSpPr>
            <a:spLocks noGrp="1"/>
          </p:cNvSpPr>
          <p:nvPr>
            <p:ph type="sldNum" sz="quarter" idx="10"/>
          </p:nvPr>
        </p:nvSpPr>
        <p:spPr/>
        <p:txBody>
          <a:bodyPr/>
          <a:lstStyle/>
          <a:p>
            <a:fld id="{6870F2F3-C9EF-4A20-84CB-3DD0AE804C2B}" type="slidenum">
              <a:rPr lang="en-US" smtClean="0"/>
              <a:pPr/>
              <a:t>7</a:t>
            </a:fld>
            <a:endParaRPr lang="en-US"/>
          </a:p>
        </p:txBody>
      </p:sp>
    </p:spTree>
    <p:extLst>
      <p:ext uri="{BB962C8B-B14F-4D97-AF65-F5344CB8AC3E}">
        <p14:creationId xmlns:p14="http://schemas.microsoft.com/office/powerpoint/2010/main" val="333727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dirty="0" smtClean="0"/>
              <a:t>Where does the money come from and where does it go?</a:t>
            </a:r>
          </a:p>
          <a:p>
            <a:endParaRPr lang="en-US" sz="1200" b="0" dirty="0" smtClean="0">
              <a:solidFill>
                <a:srgbClr val="1B50B8"/>
              </a:solidFill>
              <a:cs typeface="+mn-cs"/>
            </a:endParaRPr>
          </a:p>
          <a:p>
            <a:r>
              <a:rPr lang="en-US" sz="1200" b="0" dirty="0" smtClean="0">
                <a:solidFill>
                  <a:srgbClr val="1B50B8"/>
                </a:solidFill>
                <a:cs typeface="+mn-cs"/>
              </a:rPr>
              <a:t/>
            </a:r>
            <a:br>
              <a:rPr lang="en-US" sz="1200" b="0" dirty="0" smtClean="0">
                <a:solidFill>
                  <a:srgbClr val="1B50B8"/>
                </a:solidFill>
                <a:cs typeface="+mn-cs"/>
              </a:rPr>
            </a:br>
            <a:endParaRPr lang="en-US" dirty="0"/>
          </a:p>
        </p:txBody>
      </p:sp>
      <p:sp>
        <p:nvSpPr>
          <p:cNvPr id="4" name="Foliennummernplatzhalter 3"/>
          <p:cNvSpPr>
            <a:spLocks noGrp="1"/>
          </p:cNvSpPr>
          <p:nvPr>
            <p:ph type="sldNum" sz="quarter" idx="10"/>
          </p:nvPr>
        </p:nvSpPr>
        <p:spPr/>
        <p:txBody>
          <a:bodyPr/>
          <a:lstStyle/>
          <a:p>
            <a:fld id="{6870F2F3-C9EF-4A20-84CB-3DD0AE804C2B}" type="slidenum">
              <a:rPr lang="en-US" smtClean="0"/>
              <a:pPr/>
              <a:t>8</a:t>
            </a:fld>
            <a:endParaRPr lang="en-US"/>
          </a:p>
        </p:txBody>
      </p:sp>
    </p:spTree>
    <p:extLst>
      <p:ext uri="{BB962C8B-B14F-4D97-AF65-F5344CB8AC3E}">
        <p14:creationId xmlns:p14="http://schemas.microsoft.com/office/powerpoint/2010/main" val="33372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smtClean="0">
                <a:solidFill>
                  <a:schemeClr val="tx1"/>
                </a:solidFill>
                <a:latin typeface="+mn-lt"/>
                <a:ea typeface="ＭＳ Ｐゴシック" charset="-128"/>
                <a:cs typeface="+mn-cs"/>
              </a:rPr>
              <a:t>The Offer-Counteroffer channel remained the most popular, accounting for 41% of all sales. This decrease of 2% from Q1 2011 shows that buyers may be looking to other sales channels, such as Buy Now listings. </a:t>
            </a:r>
          </a:p>
          <a:p>
            <a:r>
              <a:rPr lang="en-US" sz="1200" b="0" i="0" u="none" strike="noStrike" kern="1200" baseline="0" dirty="0" smtClean="0">
                <a:solidFill>
                  <a:schemeClr val="tx1"/>
                </a:solidFill>
                <a:latin typeface="+mn-lt"/>
                <a:ea typeface="ＭＳ Ｐゴシック" charset="-128"/>
                <a:cs typeface="+mn-cs"/>
              </a:rPr>
              <a:t>Domains purchased via Buy Now listings (domains listed by sellers with fixed prices) resulted in 27% of all sales in Q2.The continued strength of Buy Now domain listings indicates that a quick, easy purchase process is still an attractive prospect to potential domain buyers. </a:t>
            </a:r>
            <a:endParaRPr lang="en-US" dirty="0"/>
          </a:p>
        </p:txBody>
      </p:sp>
      <p:sp>
        <p:nvSpPr>
          <p:cNvPr id="4" name="Foliennummernplatzhalter 3"/>
          <p:cNvSpPr>
            <a:spLocks noGrp="1"/>
          </p:cNvSpPr>
          <p:nvPr>
            <p:ph type="sldNum" sz="quarter" idx="10"/>
          </p:nvPr>
        </p:nvSpPr>
        <p:spPr/>
        <p:txBody>
          <a:bodyPr/>
          <a:lstStyle/>
          <a:p>
            <a:fld id="{6870F2F3-C9EF-4A20-84CB-3DD0AE804C2B}" type="slidenum">
              <a:rPr lang="en-US" smtClean="0"/>
              <a:pPr/>
              <a:t>9</a:t>
            </a:fld>
            <a:endParaRPr lang="en-US"/>
          </a:p>
        </p:txBody>
      </p:sp>
    </p:spTree>
    <p:extLst>
      <p:ext uri="{BB962C8B-B14F-4D97-AF65-F5344CB8AC3E}">
        <p14:creationId xmlns:p14="http://schemas.microsoft.com/office/powerpoint/2010/main" val="222207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New">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35137"/>
            <a:ext cx="8001000" cy="1470025"/>
          </a:xfrm>
          <a:prstGeom prst="rect">
            <a:avLst/>
          </a:prstGeom>
          <a:effectLst/>
        </p:spPr>
        <p:txBody>
          <a:bodyPr>
            <a:normAutofit/>
          </a:bodyPr>
          <a:lstStyle>
            <a:lvl1pPr>
              <a:defRPr sz="4000">
                <a:solidFill>
                  <a:schemeClr val="tx1"/>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219200" y="3390912"/>
            <a:ext cx="6400800" cy="1752600"/>
          </a:xfrm>
          <a:prstGeom prst="rect">
            <a:avLst/>
          </a:prstGeom>
          <a:effectLst/>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19"/>
          <p:cNvSpPr>
            <a:spLocks noGrp="1"/>
          </p:cNvSpPr>
          <p:nvPr>
            <p:ph type="dt" sz="half" idx="10"/>
          </p:nvPr>
        </p:nvSpPr>
        <p:spPr/>
        <p:txBody>
          <a:bodyPr/>
          <a:lstStyle>
            <a:lvl1pPr>
              <a:defRPr/>
            </a:lvl1pPr>
          </a:lstStyle>
          <a:p>
            <a:pPr>
              <a:defRPr/>
            </a:pPr>
            <a:r>
              <a:rPr lang="en-US"/>
              <a:t> </a:t>
            </a:r>
            <a:r>
              <a:rPr lang="de-DE"/>
              <a:t>© Sedo, 2010</a:t>
            </a:r>
          </a:p>
          <a:p>
            <a:pPr>
              <a:defRPr/>
            </a:pPr>
            <a:endParaRPr lang="en-US"/>
          </a:p>
        </p:txBody>
      </p:sp>
      <p:sp>
        <p:nvSpPr>
          <p:cNvPr id="5" name="Footer Placeholder 20"/>
          <p:cNvSpPr>
            <a:spLocks noGrp="1"/>
          </p:cNvSpPr>
          <p:nvPr>
            <p:ph type="ftr" sz="quarter" idx="11"/>
          </p:nvPr>
        </p:nvSpPr>
        <p:spPr/>
        <p:txBody>
          <a:bodyPr/>
          <a:lstStyle>
            <a:lvl1pPr>
              <a:defRPr/>
            </a:lvl1pPr>
          </a:lstStyle>
          <a:p>
            <a:pPr>
              <a:defRPr/>
            </a:pPr>
            <a:r>
              <a:rPr lang="en-US"/>
              <a:t>-CONFIDENTIAL-</a:t>
            </a:r>
          </a:p>
        </p:txBody>
      </p:sp>
      <p:sp>
        <p:nvSpPr>
          <p:cNvPr id="6" name="Slide Number Placeholder 21"/>
          <p:cNvSpPr>
            <a:spLocks noGrp="1"/>
          </p:cNvSpPr>
          <p:nvPr>
            <p:ph type="sldNum" sz="quarter" idx="12"/>
          </p:nvPr>
        </p:nvSpPr>
        <p:spPr/>
        <p:txBody>
          <a:bodyPr/>
          <a:lstStyle>
            <a:lvl1pPr>
              <a:defRPr/>
            </a:lvl1pPr>
          </a:lstStyle>
          <a:p>
            <a:pPr>
              <a:defRPr/>
            </a:pPr>
            <a:fld id="{575E534B-670A-4170-9D2D-317104498818}" type="slidenum">
              <a:rPr lang="en-US"/>
              <a:pPr>
                <a:defRPr/>
              </a:pPr>
              <a:t>‹#›</a:t>
            </a:fld>
            <a:endParaRPr lang="en-US"/>
          </a:p>
        </p:txBody>
      </p:sp>
    </p:spTree>
    <p:extLst>
      <p:ext uri="{BB962C8B-B14F-4D97-AF65-F5344CB8AC3E}">
        <p14:creationId xmlns:p14="http://schemas.microsoft.com/office/powerpoint/2010/main" val="310346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951037"/>
            <a:ext cx="4038600" cy="4297363"/>
          </a:xfrm>
          <a:prstGeom prst="rect">
            <a:avLst/>
          </a:prstGeom>
        </p:spPr>
        <p:txBody>
          <a:bodyPr/>
          <a:lstStyle>
            <a:lvl1pPr>
              <a:defRPr sz="2800"/>
            </a:lvl1pPr>
            <a:lvl2pPr>
              <a:defRPr sz="2400"/>
            </a:lvl2pPr>
            <a:lvl3pPr>
              <a:defRPr sz="2000"/>
            </a:lvl3pPr>
            <a:lvl4pPr>
              <a:buFont typeface="Arial" pitchFamily="34" charset="0"/>
              <a:buChar char="»"/>
              <a:defRPr sz="1800"/>
            </a:lvl4pPr>
            <a:lvl5pPr>
              <a:buFont typeface="Verdana"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1037"/>
            <a:ext cx="4038600" cy="4297363"/>
          </a:xfrm>
          <a:prstGeom prst="rect">
            <a:avLst/>
          </a:prstGeom>
        </p:spPr>
        <p:txBody>
          <a:bodyPr/>
          <a:lstStyle>
            <a:lvl1pPr>
              <a:defRPr sz="2800"/>
            </a:lvl1pPr>
            <a:lvl2pPr>
              <a:defRPr sz="2400"/>
            </a:lvl2pPr>
            <a:lvl3pPr>
              <a:defRPr sz="2000"/>
            </a:lvl3pPr>
            <a:lvl4pPr>
              <a:buFont typeface="Arial" pitchFamily="34" charset="0"/>
              <a:buChar char="»"/>
              <a:defRPr sz="1800"/>
            </a:lvl4pPr>
            <a:lvl5pPr>
              <a:buFont typeface="Verdana"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6" name="Footer Placeholder 20"/>
          <p:cNvSpPr>
            <a:spLocks noGrp="1"/>
          </p:cNvSpPr>
          <p:nvPr>
            <p:ph type="ftr" sz="quarter" idx="11"/>
          </p:nvPr>
        </p:nvSpPr>
        <p:spPr/>
        <p:txBody>
          <a:bodyPr/>
          <a:lstStyle>
            <a:lvl1pPr>
              <a:defRPr/>
            </a:lvl1pPr>
          </a:lstStyle>
          <a:p>
            <a:pPr>
              <a:defRPr/>
            </a:pPr>
            <a:r>
              <a:rPr lang="en-US" smtClean="0"/>
              <a:t>-CONFIDENTIAL-</a:t>
            </a:r>
            <a:endParaRPr lang="en-US"/>
          </a:p>
        </p:txBody>
      </p:sp>
      <p:sp>
        <p:nvSpPr>
          <p:cNvPr id="7" name="Slide Number Placeholder 21"/>
          <p:cNvSpPr>
            <a:spLocks noGrp="1"/>
          </p:cNvSpPr>
          <p:nvPr>
            <p:ph type="sldNum" sz="quarter" idx="12"/>
          </p:nvPr>
        </p:nvSpPr>
        <p:spPr/>
        <p:txBody>
          <a:bodyPr/>
          <a:lstStyle>
            <a:lvl1pPr>
              <a:defRPr/>
            </a:lvl1pPr>
          </a:lstStyle>
          <a:p>
            <a:pPr>
              <a:defRPr/>
            </a:pPr>
            <a:fld id="{58172FA7-9F1E-4261-B098-2E9AE9E0E224}" type="slidenum">
              <a:rPr lang="en-US" smtClean="0"/>
              <a:pPr>
                <a:defRPr/>
              </a:pPr>
              <a:t>‹#›</a:t>
            </a:fld>
            <a:endParaRPr lang="en-US"/>
          </a:p>
        </p:txBody>
      </p:sp>
    </p:spTree>
    <p:extLst>
      <p:ext uri="{BB962C8B-B14F-4D97-AF65-F5344CB8AC3E}">
        <p14:creationId xmlns:p14="http://schemas.microsoft.com/office/powerpoint/2010/main" val="40250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219075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830512"/>
            <a:ext cx="4040188" cy="34940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19075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30512"/>
            <a:ext cx="4041775" cy="34940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8" name="Footer Placeholder 20"/>
          <p:cNvSpPr>
            <a:spLocks noGrp="1"/>
          </p:cNvSpPr>
          <p:nvPr>
            <p:ph type="ftr" sz="quarter" idx="11"/>
          </p:nvPr>
        </p:nvSpPr>
        <p:spPr/>
        <p:txBody>
          <a:bodyPr/>
          <a:lstStyle>
            <a:lvl1pPr>
              <a:defRPr/>
            </a:lvl1pPr>
          </a:lstStyle>
          <a:p>
            <a:pPr>
              <a:defRPr/>
            </a:pPr>
            <a:r>
              <a:rPr lang="en-US" smtClean="0"/>
              <a:t>-CONFIDENTIAL-</a:t>
            </a:r>
            <a:endParaRPr lang="en-US"/>
          </a:p>
        </p:txBody>
      </p:sp>
      <p:sp>
        <p:nvSpPr>
          <p:cNvPr id="9" name="Slide Number Placeholder 21"/>
          <p:cNvSpPr>
            <a:spLocks noGrp="1"/>
          </p:cNvSpPr>
          <p:nvPr>
            <p:ph type="sldNum" sz="quarter" idx="12"/>
          </p:nvPr>
        </p:nvSpPr>
        <p:spPr/>
        <p:txBody>
          <a:bodyPr/>
          <a:lstStyle>
            <a:lvl1pPr>
              <a:defRPr/>
            </a:lvl1pPr>
          </a:lstStyle>
          <a:p>
            <a:pPr>
              <a:defRPr/>
            </a:pPr>
            <a:fld id="{18983352-E19C-4590-B238-E488ED8B0D68}" type="slidenum">
              <a:rPr lang="en-US" smtClean="0"/>
              <a:pPr>
                <a:defRPr/>
              </a:pPr>
              <a:t>‹#›</a:t>
            </a:fld>
            <a:endParaRPr lang="en-US"/>
          </a:p>
        </p:txBody>
      </p:sp>
    </p:spTree>
    <p:extLst>
      <p:ext uri="{BB962C8B-B14F-4D97-AF65-F5344CB8AC3E}">
        <p14:creationId xmlns:p14="http://schemas.microsoft.com/office/powerpoint/2010/main" val="2990641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p>
            <a:r>
              <a:rPr lang="en-US" smtClean="0"/>
              <a:t>Click to edit Master title style</a:t>
            </a:r>
            <a:endParaRPr lang="en-US"/>
          </a:p>
        </p:txBody>
      </p:sp>
      <p:sp>
        <p:nvSpPr>
          <p:cNvPr id="9" name="Chart Placeholder 8"/>
          <p:cNvSpPr>
            <a:spLocks noGrp="1"/>
          </p:cNvSpPr>
          <p:nvPr>
            <p:ph type="chart" sz="quarter" idx="12"/>
          </p:nvPr>
        </p:nvSpPr>
        <p:spPr>
          <a:xfrm>
            <a:off x="381000" y="1981200"/>
            <a:ext cx="8229600" cy="4267200"/>
          </a:xfrm>
          <a:prstGeom prst="rect">
            <a:avLst/>
          </a:prstGeom>
        </p:spPr>
        <p:txBody>
          <a:bodyPr rtlCol="0">
            <a:normAutofit/>
          </a:bodyPr>
          <a:lstStyle>
            <a:lvl1pPr>
              <a:buNone/>
              <a:defRPr/>
            </a:lvl1pPr>
          </a:lstStyle>
          <a:p>
            <a:pPr lvl="0"/>
            <a:r>
              <a:rPr lang="en-US" noProof="0" smtClean="0"/>
              <a:t>Click icon to add chart</a:t>
            </a:r>
            <a:endParaRPr lang="en-US" noProof="0" dirty="0"/>
          </a:p>
        </p:txBody>
      </p:sp>
      <p:sp>
        <p:nvSpPr>
          <p:cNvPr id="4" name="Date Placeholder 19"/>
          <p:cNvSpPr>
            <a:spLocks noGrp="1"/>
          </p:cNvSpPr>
          <p:nvPr>
            <p:ph type="dt" sz="half" idx="13"/>
          </p:nvPr>
        </p:nvSpPr>
        <p:spPr/>
        <p:txBody>
          <a:bodyPr/>
          <a:lstStyle>
            <a:lvl1pPr>
              <a:defRPr/>
            </a:lvl1pPr>
          </a:lstStyle>
          <a:p>
            <a:pPr>
              <a:defRPr/>
            </a:pPr>
            <a:r>
              <a:rPr lang="en-US" smtClean="0"/>
              <a:t> </a:t>
            </a:r>
            <a:r>
              <a:rPr lang="de-DE" smtClean="0"/>
              <a:t>© Sedo, 2010</a:t>
            </a:r>
          </a:p>
          <a:p>
            <a:pPr>
              <a:defRPr/>
            </a:pPr>
            <a:endParaRPr lang="en-US"/>
          </a:p>
        </p:txBody>
      </p:sp>
      <p:sp>
        <p:nvSpPr>
          <p:cNvPr id="5" name="Footer Placeholder 20"/>
          <p:cNvSpPr>
            <a:spLocks noGrp="1"/>
          </p:cNvSpPr>
          <p:nvPr>
            <p:ph type="ftr" sz="quarter" idx="14"/>
          </p:nvPr>
        </p:nvSpPr>
        <p:spPr/>
        <p:txBody>
          <a:bodyPr/>
          <a:lstStyle>
            <a:lvl1pPr>
              <a:defRPr/>
            </a:lvl1pPr>
          </a:lstStyle>
          <a:p>
            <a:pPr>
              <a:defRPr/>
            </a:pPr>
            <a:r>
              <a:rPr lang="en-US" smtClean="0"/>
              <a:t>-CONFIDENTIAL-</a:t>
            </a:r>
            <a:endParaRPr lang="en-US"/>
          </a:p>
        </p:txBody>
      </p:sp>
      <p:sp>
        <p:nvSpPr>
          <p:cNvPr id="6" name="Slide Number Placeholder 21"/>
          <p:cNvSpPr>
            <a:spLocks noGrp="1"/>
          </p:cNvSpPr>
          <p:nvPr>
            <p:ph type="sldNum" sz="quarter" idx="15"/>
          </p:nvPr>
        </p:nvSpPr>
        <p:spPr/>
        <p:txBody>
          <a:bodyPr/>
          <a:lstStyle>
            <a:lvl1pPr>
              <a:defRPr/>
            </a:lvl1pPr>
          </a:lstStyle>
          <a:p>
            <a:pPr>
              <a:defRPr/>
            </a:pPr>
            <a:fld id="{84B6B897-CF8E-417D-9A91-7C6028A0B2C9}" type="slidenum">
              <a:rPr lang="en-US" smtClean="0"/>
              <a:pPr>
                <a:defRPr/>
              </a:pPr>
              <a:t>‹#›</a:t>
            </a:fld>
            <a:endParaRPr lang="en-US"/>
          </a:p>
        </p:txBody>
      </p:sp>
    </p:spTree>
    <p:extLst>
      <p:ext uri="{BB962C8B-B14F-4D97-AF65-F5344CB8AC3E}">
        <p14:creationId xmlns:p14="http://schemas.microsoft.com/office/powerpoint/2010/main" val="162245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p>
            <a:r>
              <a:rPr lang="en-US" smtClean="0"/>
              <a:t>Click to edit Master title style</a:t>
            </a:r>
            <a:endParaRPr lang="en-US" dirty="0"/>
          </a:p>
        </p:txBody>
      </p:sp>
      <p:sp>
        <p:nvSpPr>
          <p:cNvPr id="10" name="Picture Placeholder 9"/>
          <p:cNvSpPr>
            <a:spLocks noGrp="1"/>
          </p:cNvSpPr>
          <p:nvPr>
            <p:ph type="pic" sz="quarter" idx="12"/>
          </p:nvPr>
        </p:nvSpPr>
        <p:spPr>
          <a:xfrm>
            <a:off x="381000" y="2057400"/>
            <a:ext cx="4495800" cy="4267200"/>
          </a:xfrm>
          <a:prstGeom prst="rect">
            <a:avLst/>
          </a:prstGeom>
        </p:spPr>
        <p:txBody>
          <a:bodyPr rtlCol="0">
            <a:normAutofit/>
          </a:bodyPr>
          <a:lstStyle>
            <a:lvl1pPr>
              <a:buNone/>
              <a:defRPr/>
            </a:lvl1pPr>
          </a:lstStyle>
          <a:p>
            <a:pPr lvl="0"/>
            <a:r>
              <a:rPr lang="en-US" noProof="0" smtClean="0"/>
              <a:t>Click icon to add picture</a:t>
            </a:r>
            <a:endParaRPr lang="en-US" noProof="0" dirty="0"/>
          </a:p>
        </p:txBody>
      </p:sp>
      <p:sp>
        <p:nvSpPr>
          <p:cNvPr id="12" name="Text Placeholder 11"/>
          <p:cNvSpPr>
            <a:spLocks noGrp="1"/>
          </p:cNvSpPr>
          <p:nvPr>
            <p:ph type="body" sz="quarter" idx="13"/>
          </p:nvPr>
        </p:nvSpPr>
        <p:spPr>
          <a:xfrm>
            <a:off x="5105400" y="2057400"/>
            <a:ext cx="3581400" cy="4267200"/>
          </a:xfrm>
          <a:prstGeom prst="rect">
            <a:avLst/>
          </a:prstGeom>
        </p:spPr>
        <p:txBody>
          <a:bodyPr/>
          <a:lstStyle>
            <a:lvl1pPr>
              <a:buNone/>
              <a:defRPr sz="2400" b="1" baseline="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9"/>
          <p:cNvSpPr>
            <a:spLocks noGrp="1"/>
          </p:cNvSpPr>
          <p:nvPr>
            <p:ph type="dt" sz="half" idx="14"/>
          </p:nvPr>
        </p:nvSpPr>
        <p:spPr/>
        <p:txBody>
          <a:bodyPr/>
          <a:lstStyle>
            <a:lvl1pPr>
              <a:defRPr/>
            </a:lvl1pPr>
          </a:lstStyle>
          <a:p>
            <a:pPr>
              <a:defRPr/>
            </a:pPr>
            <a:r>
              <a:rPr lang="en-US" smtClean="0"/>
              <a:t> </a:t>
            </a:r>
            <a:r>
              <a:rPr lang="de-DE" smtClean="0"/>
              <a:t>© Sedo, 2010</a:t>
            </a:r>
          </a:p>
          <a:p>
            <a:pPr>
              <a:defRPr/>
            </a:pPr>
            <a:endParaRPr lang="en-US"/>
          </a:p>
        </p:txBody>
      </p:sp>
      <p:sp>
        <p:nvSpPr>
          <p:cNvPr id="6" name="Footer Placeholder 20"/>
          <p:cNvSpPr>
            <a:spLocks noGrp="1"/>
          </p:cNvSpPr>
          <p:nvPr>
            <p:ph type="ftr" sz="quarter" idx="15"/>
          </p:nvPr>
        </p:nvSpPr>
        <p:spPr/>
        <p:txBody>
          <a:bodyPr/>
          <a:lstStyle>
            <a:lvl1pPr>
              <a:defRPr/>
            </a:lvl1pPr>
          </a:lstStyle>
          <a:p>
            <a:pPr>
              <a:defRPr/>
            </a:pPr>
            <a:r>
              <a:rPr lang="en-US" smtClean="0"/>
              <a:t>-CONFIDENTIAL-</a:t>
            </a:r>
            <a:endParaRPr lang="en-US"/>
          </a:p>
        </p:txBody>
      </p:sp>
      <p:sp>
        <p:nvSpPr>
          <p:cNvPr id="7" name="Slide Number Placeholder 21"/>
          <p:cNvSpPr>
            <a:spLocks noGrp="1"/>
          </p:cNvSpPr>
          <p:nvPr>
            <p:ph type="sldNum" sz="quarter" idx="16"/>
          </p:nvPr>
        </p:nvSpPr>
        <p:spPr/>
        <p:txBody>
          <a:bodyPr/>
          <a:lstStyle>
            <a:lvl1pPr>
              <a:defRPr/>
            </a:lvl1pPr>
          </a:lstStyle>
          <a:p>
            <a:pPr>
              <a:defRPr/>
            </a:pPr>
            <a:fld id="{D226283F-F69B-4592-A0D7-1B91A34761BB}" type="slidenum">
              <a:rPr lang="en-US" smtClean="0"/>
              <a:pPr>
                <a:defRPr/>
              </a:pPr>
              <a:t>‹#›</a:t>
            </a:fld>
            <a:endParaRPr lang="en-US"/>
          </a:p>
        </p:txBody>
      </p:sp>
    </p:spTree>
    <p:extLst>
      <p:ext uri="{BB962C8B-B14F-4D97-AF65-F5344CB8AC3E}">
        <p14:creationId xmlns:p14="http://schemas.microsoft.com/office/powerpoint/2010/main" val="3769670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5" name="Title 1"/>
          <p:cNvSpPr txBox="1">
            <a:spLocks/>
          </p:cNvSpPr>
          <p:nvPr/>
        </p:nvSpPr>
        <p:spPr bwMode="auto">
          <a:xfrm>
            <a:off x="3810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000" smtClean="0">
                <a:latin typeface="Verdana" pitchFamily="34" charset="0"/>
              </a:rPr>
              <a:t>Click to edit Master title style</a:t>
            </a:r>
          </a:p>
        </p:txBody>
      </p:sp>
      <p:sp>
        <p:nvSpPr>
          <p:cNvPr id="2" name="Title 1"/>
          <p:cNvSpPr>
            <a:spLocks noGrp="1"/>
          </p:cNvSpPr>
          <p:nvPr>
            <p:ph type="title"/>
          </p:nvPr>
        </p:nvSpPr>
        <p:spPr>
          <a:xfrm>
            <a:off x="457200" y="1919286"/>
            <a:ext cx="3008313" cy="823913"/>
          </a:xfrm>
          <a:prstGeom prst="rect">
            <a:avLst/>
          </a:prstGeom>
        </p:spPr>
        <p:txBody>
          <a:bodyPr anchor="b"/>
          <a:lstStyle>
            <a:lvl1pPr algn="l">
              <a:defRPr sz="2000" b="1">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919287"/>
            <a:ext cx="5111750" cy="432911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971801"/>
            <a:ext cx="3008313" cy="3276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7" name="Footer Placeholder 20"/>
          <p:cNvSpPr>
            <a:spLocks noGrp="1"/>
          </p:cNvSpPr>
          <p:nvPr>
            <p:ph type="ftr" sz="quarter" idx="11"/>
          </p:nvPr>
        </p:nvSpPr>
        <p:spPr/>
        <p:txBody>
          <a:bodyPr/>
          <a:lstStyle>
            <a:lvl1pPr>
              <a:defRPr/>
            </a:lvl1pPr>
          </a:lstStyle>
          <a:p>
            <a:pPr>
              <a:defRPr/>
            </a:pPr>
            <a:r>
              <a:rPr lang="en-US" smtClean="0"/>
              <a:t>-CONFIDENTIAL-</a:t>
            </a:r>
            <a:endParaRPr lang="en-US"/>
          </a:p>
        </p:txBody>
      </p:sp>
      <p:sp>
        <p:nvSpPr>
          <p:cNvPr id="8" name="Slide Number Placeholder 21"/>
          <p:cNvSpPr>
            <a:spLocks noGrp="1"/>
          </p:cNvSpPr>
          <p:nvPr>
            <p:ph type="sldNum" sz="quarter" idx="12"/>
          </p:nvPr>
        </p:nvSpPr>
        <p:spPr/>
        <p:txBody>
          <a:bodyPr/>
          <a:lstStyle>
            <a:lvl1pPr>
              <a:defRPr/>
            </a:lvl1pPr>
          </a:lstStyle>
          <a:p>
            <a:pPr>
              <a:defRPr/>
            </a:pPr>
            <a:fld id="{A3AA53DF-56DB-42D1-8F2F-D33C8675187D}" type="slidenum">
              <a:rPr lang="en-US" smtClean="0"/>
              <a:pPr>
                <a:defRPr/>
              </a:pPr>
              <a:t>‹#›</a:t>
            </a:fld>
            <a:endParaRPr lang="en-US"/>
          </a:p>
        </p:txBody>
      </p:sp>
    </p:spTree>
    <p:extLst>
      <p:ext uri="{BB962C8B-B14F-4D97-AF65-F5344CB8AC3E}">
        <p14:creationId xmlns:p14="http://schemas.microsoft.com/office/powerpoint/2010/main" val="1007252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3" name="Footer Placeholder 20"/>
          <p:cNvSpPr>
            <a:spLocks noGrp="1"/>
          </p:cNvSpPr>
          <p:nvPr>
            <p:ph type="ftr" sz="quarter" idx="11"/>
          </p:nvPr>
        </p:nvSpPr>
        <p:spPr/>
        <p:txBody>
          <a:bodyPr/>
          <a:lstStyle>
            <a:lvl1pPr>
              <a:defRPr/>
            </a:lvl1pPr>
          </a:lstStyle>
          <a:p>
            <a:pPr>
              <a:defRPr/>
            </a:pPr>
            <a:r>
              <a:rPr lang="en-US" smtClean="0"/>
              <a:t>-CONFIDENTIAL-</a:t>
            </a:r>
            <a:endParaRPr lang="en-US"/>
          </a:p>
        </p:txBody>
      </p:sp>
      <p:sp>
        <p:nvSpPr>
          <p:cNvPr id="4" name="Slide Number Placeholder 21"/>
          <p:cNvSpPr>
            <a:spLocks noGrp="1"/>
          </p:cNvSpPr>
          <p:nvPr>
            <p:ph type="sldNum" sz="quarter" idx="12"/>
          </p:nvPr>
        </p:nvSpPr>
        <p:spPr/>
        <p:txBody>
          <a:bodyPr/>
          <a:lstStyle>
            <a:lvl1pPr>
              <a:defRPr/>
            </a:lvl1pPr>
          </a:lstStyle>
          <a:p>
            <a:pPr>
              <a:defRPr/>
            </a:pPr>
            <a:fld id="{9DE61A4C-C7B3-4178-80A9-40531D37CAFC}" type="slidenum">
              <a:rPr lang="en-US" smtClean="0"/>
              <a:pPr>
                <a:defRPr/>
              </a:pPr>
              <a:t>‹#›</a:t>
            </a:fld>
            <a:endParaRPr lang="en-US"/>
          </a:p>
        </p:txBody>
      </p:sp>
    </p:spTree>
    <p:extLst>
      <p:ext uri="{BB962C8B-B14F-4D97-AF65-F5344CB8AC3E}">
        <p14:creationId xmlns:p14="http://schemas.microsoft.com/office/powerpoint/2010/main" val="966905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_new">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2027238"/>
            <a:ext cx="8229600" cy="414496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5" name="Footer Placeholder 20"/>
          <p:cNvSpPr>
            <a:spLocks noGrp="1"/>
          </p:cNvSpPr>
          <p:nvPr>
            <p:ph type="ftr" sz="quarter" idx="11"/>
          </p:nvPr>
        </p:nvSpPr>
        <p:spPr/>
        <p:txBody>
          <a:bodyPr/>
          <a:lstStyle>
            <a:lvl1pPr>
              <a:defRPr/>
            </a:lvl1pPr>
          </a:lstStyle>
          <a:p>
            <a:pPr>
              <a:defRPr/>
            </a:pPr>
            <a:r>
              <a:rPr lang="en-US" smtClean="0"/>
              <a:t>-CONFIDENTIAL-</a:t>
            </a:r>
            <a:endParaRPr lang="en-US"/>
          </a:p>
        </p:txBody>
      </p:sp>
      <p:sp>
        <p:nvSpPr>
          <p:cNvPr id="6" name="Slide Number Placeholder 21"/>
          <p:cNvSpPr>
            <a:spLocks noGrp="1"/>
          </p:cNvSpPr>
          <p:nvPr>
            <p:ph type="sldNum" sz="quarter" idx="12"/>
          </p:nvPr>
        </p:nvSpPr>
        <p:spPr/>
        <p:txBody>
          <a:bodyPr/>
          <a:lstStyle>
            <a:lvl1pPr>
              <a:defRPr/>
            </a:lvl1pPr>
          </a:lstStyle>
          <a:p>
            <a:pPr>
              <a:defRPr/>
            </a:pPr>
            <a:fld id="{8C4EB826-46D6-4F66-B5AC-D4D5D34D08FD}" type="slidenum">
              <a:rPr lang="en-US" smtClean="0"/>
              <a:pPr>
                <a:defRPr/>
              </a:pPr>
              <a:t>‹#›</a:t>
            </a:fld>
            <a:endParaRPr lang="en-US"/>
          </a:p>
        </p:txBody>
      </p:sp>
    </p:spTree>
    <p:extLst>
      <p:ext uri="{BB962C8B-B14F-4D97-AF65-F5344CB8AC3E}">
        <p14:creationId xmlns:p14="http://schemas.microsoft.com/office/powerpoint/2010/main" val="3635392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Page New">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35137"/>
            <a:ext cx="8001000" cy="1470025"/>
          </a:xfrm>
          <a:prstGeom prst="rect">
            <a:avLst/>
          </a:prstGeom>
          <a:effectLst>
            <a:outerShdw blurRad="76200" dist="63500" dir="2700000" algn="tl" rotWithShape="0">
              <a:prstClr val="black">
                <a:alpha val="30000"/>
              </a:prstClr>
            </a:outerShdw>
          </a:effectLst>
        </p:spPr>
        <p:txBody>
          <a:bodyPr>
            <a:normAutofit/>
          </a:bodyPr>
          <a:lstStyle>
            <a:lvl1pP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3390912"/>
            <a:ext cx="6400800" cy="1752600"/>
          </a:xfrm>
          <a:prstGeom prst="rect">
            <a:avLst/>
          </a:prstGeom>
          <a:effectLst>
            <a:outerShdw blurRad="76200" dist="63500" dir="2700000" algn="tl" rotWithShape="0">
              <a:prstClr val="black">
                <a:alpha val="30000"/>
              </a:prstClr>
            </a:outerShdw>
          </a:effectLst>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5" name="Footer Placeholder 20"/>
          <p:cNvSpPr>
            <a:spLocks noGrp="1"/>
          </p:cNvSpPr>
          <p:nvPr>
            <p:ph type="ftr" sz="quarter" idx="11"/>
          </p:nvPr>
        </p:nvSpPr>
        <p:spPr/>
        <p:txBody>
          <a:bodyPr/>
          <a:lstStyle>
            <a:lvl1pPr>
              <a:defRPr/>
            </a:lvl1pPr>
          </a:lstStyle>
          <a:p>
            <a:pPr>
              <a:defRPr/>
            </a:pPr>
            <a:r>
              <a:rPr lang="en-US" smtClean="0"/>
              <a:t>-CONFIDENTIAL-</a:t>
            </a:r>
            <a:endParaRPr lang="en-US"/>
          </a:p>
        </p:txBody>
      </p:sp>
      <p:sp>
        <p:nvSpPr>
          <p:cNvPr id="6" name="Slide Number Placeholder 21"/>
          <p:cNvSpPr>
            <a:spLocks noGrp="1"/>
          </p:cNvSpPr>
          <p:nvPr>
            <p:ph type="sldNum" sz="quarter" idx="12"/>
          </p:nvPr>
        </p:nvSpPr>
        <p:spPr/>
        <p:txBody>
          <a:bodyPr/>
          <a:lstStyle>
            <a:lvl1pPr>
              <a:defRPr/>
            </a:lvl1pPr>
          </a:lstStyle>
          <a:p>
            <a:pPr>
              <a:defRPr/>
            </a:pPr>
            <a:fld id="{575E534B-670A-4170-9D2D-317104498818}" type="slidenum">
              <a:rPr lang="en-US" smtClean="0"/>
              <a:pPr>
                <a:defRPr/>
              </a:pPr>
              <a:t>‹#›</a:t>
            </a:fld>
            <a:endParaRPr lang="en-US"/>
          </a:p>
        </p:txBody>
      </p:sp>
    </p:spTree>
    <p:extLst>
      <p:ext uri="{BB962C8B-B14F-4D97-AF65-F5344CB8AC3E}">
        <p14:creationId xmlns:p14="http://schemas.microsoft.com/office/powerpoint/2010/main" val="119197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951037"/>
            <a:ext cx="4038600" cy="4297363"/>
          </a:xfrm>
          <a:prstGeom prst="rect">
            <a:avLst/>
          </a:prstGeom>
        </p:spPr>
        <p:txBody>
          <a:bodyPr/>
          <a:lstStyle>
            <a:lvl1pPr>
              <a:defRPr sz="2800"/>
            </a:lvl1pPr>
            <a:lvl2pPr>
              <a:defRPr sz="2400"/>
            </a:lvl2pPr>
            <a:lvl3pPr>
              <a:defRPr sz="2000"/>
            </a:lvl3pPr>
            <a:lvl4pPr>
              <a:buFont typeface="Arial" pitchFamily="34" charset="0"/>
              <a:buChar char="»"/>
              <a:defRPr sz="1800"/>
            </a:lvl4pPr>
            <a:lvl5pPr>
              <a:buFont typeface="Verdana"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1037"/>
            <a:ext cx="4038600" cy="4297363"/>
          </a:xfrm>
          <a:prstGeom prst="rect">
            <a:avLst/>
          </a:prstGeom>
        </p:spPr>
        <p:txBody>
          <a:bodyPr/>
          <a:lstStyle>
            <a:lvl1pPr>
              <a:defRPr sz="2800"/>
            </a:lvl1pPr>
            <a:lvl2pPr>
              <a:defRPr sz="2400"/>
            </a:lvl2pPr>
            <a:lvl3pPr>
              <a:defRPr sz="2000"/>
            </a:lvl3pPr>
            <a:lvl4pPr>
              <a:buFont typeface="Arial" pitchFamily="34" charset="0"/>
              <a:buChar char="»"/>
              <a:defRPr sz="1800"/>
            </a:lvl4pPr>
            <a:lvl5pPr>
              <a:buFont typeface="Verdana"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6" name="Footer Placeholder 20"/>
          <p:cNvSpPr>
            <a:spLocks noGrp="1"/>
          </p:cNvSpPr>
          <p:nvPr>
            <p:ph type="ftr" sz="quarter" idx="11"/>
          </p:nvPr>
        </p:nvSpPr>
        <p:spPr/>
        <p:txBody>
          <a:bodyPr/>
          <a:lstStyle>
            <a:lvl1pPr>
              <a:defRPr/>
            </a:lvl1pPr>
          </a:lstStyle>
          <a:p>
            <a:pPr>
              <a:defRPr/>
            </a:pPr>
            <a:r>
              <a:rPr lang="en-US" smtClean="0"/>
              <a:t>-CONFIDENTIAL-</a:t>
            </a:r>
            <a:endParaRPr lang="en-US"/>
          </a:p>
        </p:txBody>
      </p:sp>
      <p:sp>
        <p:nvSpPr>
          <p:cNvPr id="7" name="Slide Number Placeholder 21"/>
          <p:cNvSpPr>
            <a:spLocks noGrp="1"/>
          </p:cNvSpPr>
          <p:nvPr>
            <p:ph type="sldNum" sz="quarter" idx="12"/>
          </p:nvPr>
        </p:nvSpPr>
        <p:spPr/>
        <p:txBody>
          <a:bodyPr/>
          <a:lstStyle>
            <a:lvl1pPr>
              <a:defRPr/>
            </a:lvl1pPr>
          </a:lstStyle>
          <a:p>
            <a:pPr>
              <a:defRPr/>
            </a:pPr>
            <a:fld id="{58172FA7-9F1E-4261-B098-2E9AE9E0E224}" type="slidenum">
              <a:rPr lang="en-US" smtClean="0"/>
              <a:pPr>
                <a:defRPr/>
              </a:pPr>
              <a:t>‹#›</a:t>
            </a:fld>
            <a:endParaRPr lang="en-US"/>
          </a:p>
        </p:txBody>
      </p:sp>
    </p:spTree>
    <p:extLst>
      <p:ext uri="{BB962C8B-B14F-4D97-AF65-F5344CB8AC3E}">
        <p14:creationId xmlns:p14="http://schemas.microsoft.com/office/powerpoint/2010/main" val="3497371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219075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830512"/>
            <a:ext cx="4040188" cy="34940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19075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30512"/>
            <a:ext cx="4041775" cy="34940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8" name="Footer Placeholder 20"/>
          <p:cNvSpPr>
            <a:spLocks noGrp="1"/>
          </p:cNvSpPr>
          <p:nvPr>
            <p:ph type="ftr" sz="quarter" idx="11"/>
          </p:nvPr>
        </p:nvSpPr>
        <p:spPr/>
        <p:txBody>
          <a:bodyPr/>
          <a:lstStyle>
            <a:lvl1pPr>
              <a:defRPr/>
            </a:lvl1pPr>
          </a:lstStyle>
          <a:p>
            <a:pPr>
              <a:defRPr/>
            </a:pPr>
            <a:r>
              <a:rPr lang="en-US" smtClean="0"/>
              <a:t>-CONFIDENTIAL-</a:t>
            </a:r>
            <a:endParaRPr lang="en-US"/>
          </a:p>
        </p:txBody>
      </p:sp>
      <p:sp>
        <p:nvSpPr>
          <p:cNvPr id="9" name="Slide Number Placeholder 21"/>
          <p:cNvSpPr>
            <a:spLocks noGrp="1"/>
          </p:cNvSpPr>
          <p:nvPr>
            <p:ph type="sldNum" sz="quarter" idx="12"/>
          </p:nvPr>
        </p:nvSpPr>
        <p:spPr/>
        <p:txBody>
          <a:bodyPr/>
          <a:lstStyle>
            <a:lvl1pPr>
              <a:defRPr/>
            </a:lvl1pPr>
          </a:lstStyle>
          <a:p>
            <a:pPr>
              <a:defRPr/>
            </a:pPr>
            <a:fld id="{18983352-E19C-4590-B238-E488ED8B0D68}" type="slidenum">
              <a:rPr lang="en-US" smtClean="0"/>
              <a:pPr>
                <a:defRPr/>
              </a:pPr>
              <a:t>‹#›</a:t>
            </a:fld>
            <a:endParaRPr lang="en-US"/>
          </a:p>
        </p:txBody>
      </p:sp>
    </p:spTree>
    <p:extLst>
      <p:ext uri="{BB962C8B-B14F-4D97-AF65-F5344CB8AC3E}">
        <p14:creationId xmlns:p14="http://schemas.microsoft.com/office/powerpoint/2010/main" val="115748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lvl1pPr>
              <a:defRPr>
                <a:solidFill>
                  <a:schemeClr val="tx1"/>
                </a:solidFill>
              </a:defRPr>
            </a:lvl1pPr>
          </a:lstStyle>
          <a:p>
            <a:r>
              <a:rPr lang="de-DE" smtClean="0"/>
              <a:t>Titelmasterformat durch Klicken bearbeiten</a:t>
            </a:r>
            <a:endParaRPr lang="en-US" dirty="0"/>
          </a:p>
        </p:txBody>
      </p:sp>
      <p:sp>
        <p:nvSpPr>
          <p:cNvPr id="3" name="Content Placeholder 2"/>
          <p:cNvSpPr>
            <a:spLocks noGrp="1"/>
          </p:cNvSpPr>
          <p:nvPr>
            <p:ph sz="half" idx="1"/>
          </p:nvPr>
        </p:nvSpPr>
        <p:spPr>
          <a:xfrm>
            <a:off x="381000" y="1951037"/>
            <a:ext cx="4038600" cy="4297363"/>
          </a:xfrm>
          <a:prstGeom prst="rect">
            <a:avLst/>
          </a:prstGeom>
        </p:spPr>
        <p:txBody>
          <a:bodyPr/>
          <a:lstStyle>
            <a:lvl1pPr>
              <a:defRPr sz="2800"/>
            </a:lvl1pPr>
            <a:lvl2pPr>
              <a:defRPr sz="2400"/>
            </a:lvl2pPr>
            <a:lvl3pPr>
              <a:defRPr sz="2000"/>
            </a:lvl3pPr>
            <a:lvl4pPr>
              <a:buFont typeface="Arial" pitchFamily="34" charset="0"/>
              <a:buChar char="»"/>
              <a:defRPr sz="1800"/>
            </a:lvl4pPr>
            <a:lvl5pPr>
              <a:buFont typeface="Verdana" pitchFamily="34" charset="0"/>
              <a:buChar cha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1951037"/>
            <a:ext cx="4038600" cy="4297363"/>
          </a:xfrm>
          <a:prstGeom prst="rect">
            <a:avLst/>
          </a:prstGeom>
        </p:spPr>
        <p:txBody>
          <a:bodyPr/>
          <a:lstStyle>
            <a:lvl1pPr>
              <a:defRPr sz="2800"/>
            </a:lvl1pPr>
            <a:lvl2pPr>
              <a:defRPr sz="2400"/>
            </a:lvl2pPr>
            <a:lvl3pPr>
              <a:defRPr sz="2000"/>
            </a:lvl3pPr>
            <a:lvl4pPr>
              <a:buFont typeface="Arial" pitchFamily="34" charset="0"/>
              <a:buChar char="»"/>
              <a:defRPr sz="1800"/>
            </a:lvl4pPr>
            <a:lvl5pPr>
              <a:buFont typeface="Verdana" pitchFamily="34" charset="0"/>
              <a:buChar cha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19"/>
          <p:cNvSpPr>
            <a:spLocks noGrp="1"/>
          </p:cNvSpPr>
          <p:nvPr>
            <p:ph type="dt" sz="half" idx="10"/>
          </p:nvPr>
        </p:nvSpPr>
        <p:spPr/>
        <p:txBody>
          <a:bodyPr/>
          <a:lstStyle>
            <a:lvl1pPr>
              <a:defRPr/>
            </a:lvl1pPr>
          </a:lstStyle>
          <a:p>
            <a:pPr>
              <a:defRPr/>
            </a:pPr>
            <a:r>
              <a:rPr lang="en-US"/>
              <a:t> </a:t>
            </a:r>
            <a:r>
              <a:rPr lang="de-DE"/>
              <a:t>© Sedo, 2010</a:t>
            </a:r>
          </a:p>
          <a:p>
            <a:pPr>
              <a:defRPr/>
            </a:pPr>
            <a:endParaRPr lang="en-US"/>
          </a:p>
        </p:txBody>
      </p:sp>
      <p:sp>
        <p:nvSpPr>
          <p:cNvPr id="6" name="Footer Placeholder 20"/>
          <p:cNvSpPr>
            <a:spLocks noGrp="1"/>
          </p:cNvSpPr>
          <p:nvPr>
            <p:ph type="ftr" sz="quarter" idx="11"/>
          </p:nvPr>
        </p:nvSpPr>
        <p:spPr/>
        <p:txBody>
          <a:bodyPr/>
          <a:lstStyle>
            <a:lvl1pPr>
              <a:defRPr/>
            </a:lvl1pPr>
          </a:lstStyle>
          <a:p>
            <a:pPr>
              <a:defRPr/>
            </a:pPr>
            <a:r>
              <a:rPr lang="en-US"/>
              <a:t>-CONFIDENTIAL-</a:t>
            </a:r>
          </a:p>
        </p:txBody>
      </p:sp>
      <p:sp>
        <p:nvSpPr>
          <p:cNvPr id="7" name="Slide Number Placeholder 21"/>
          <p:cNvSpPr>
            <a:spLocks noGrp="1"/>
          </p:cNvSpPr>
          <p:nvPr>
            <p:ph type="sldNum" sz="quarter" idx="12"/>
          </p:nvPr>
        </p:nvSpPr>
        <p:spPr/>
        <p:txBody>
          <a:bodyPr/>
          <a:lstStyle>
            <a:lvl1pPr>
              <a:defRPr/>
            </a:lvl1pPr>
          </a:lstStyle>
          <a:p>
            <a:pPr>
              <a:defRPr/>
            </a:pPr>
            <a:fld id="{58172FA7-9F1E-4261-B098-2E9AE9E0E224}" type="slidenum">
              <a:rPr lang="en-US"/>
              <a:pPr>
                <a:defRPr/>
              </a:pPr>
              <a:t>‹#›</a:t>
            </a:fld>
            <a:endParaRPr lang="en-US"/>
          </a:p>
        </p:txBody>
      </p:sp>
    </p:spTree>
    <p:extLst>
      <p:ext uri="{BB962C8B-B14F-4D97-AF65-F5344CB8AC3E}">
        <p14:creationId xmlns:p14="http://schemas.microsoft.com/office/powerpoint/2010/main" val="4239864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9" name="Chart Placeholder 8"/>
          <p:cNvSpPr>
            <a:spLocks noGrp="1"/>
          </p:cNvSpPr>
          <p:nvPr>
            <p:ph type="chart" sz="quarter" idx="12"/>
          </p:nvPr>
        </p:nvSpPr>
        <p:spPr>
          <a:xfrm>
            <a:off x="381000" y="1981200"/>
            <a:ext cx="8229600" cy="4267200"/>
          </a:xfrm>
          <a:prstGeom prst="rect">
            <a:avLst/>
          </a:prstGeom>
        </p:spPr>
        <p:txBody>
          <a:bodyPr rtlCol="0">
            <a:normAutofit/>
          </a:bodyPr>
          <a:lstStyle>
            <a:lvl1pPr>
              <a:buNone/>
              <a:defRPr/>
            </a:lvl1pPr>
          </a:lstStyle>
          <a:p>
            <a:pPr lvl="0"/>
            <a:r>
              <a:rPr lang="en-US" noProof="0" smtClean="0"/>
              <a:t>Click icon to add chart</a:t>
            </a:r>
            <a:endParaRPr lang="en-US" noProof="0" dirty="0"/>
          </a:p>
        </p:txBody>
      </p:sp>
      <p:sp>
        <p:nvSpPr>
          <p:cNvPr id="4" name="Date Placeholder 19"/>
          <p:cNvSpPr>
            <a:spLocks noGrp="1"/>
          </p:cNvSpPr>
          <p:nvPr>
            <p:ph type="dt" sz="half" idx="13"/>
          </p:nvPr>
        </p:nvSpPr>
        <p:spPr/>
        <p:txBody>
          <a:bodyPr/>
          <a:lstStyle>
            <a:lvl1pPr>
              <a:defRPr/>
            </a:lvl1pPr>
          </a:lstStyle>
          <a:p>
            <a:pPr>
              <a:defRPr/>
            </a:pPr>
            <a:r>
              <a:rPr lang="en-US" smtClean="0"/>
              <a:t> </a:t>
            </a:r>
            <a:r>
              <a:rPr lang="de-DE" smtClean="0"/>
              <a:t>© Sedo, 2010</a:t>
            </a:r>
          </a:p>
          <a:p>
            <a:pPr>
              <a:defRPr/>
            </a:pPr>
            <a:endParaRPr lang="en-US"/>
          </a:p>
        </p:txBody>
      </p:sp>
      <p:sp>
        <p:nvSpPr>
          <p:cNvPr id="5" name="Footer Placeholder 20"/>
          <p:cNvSpPr>
            <a:spLocks noGrp="1"/>
          </p:cNvSpPr>
          <p:nvPr>
            <p:ph type="ftr" sz="quarter" idx="14"/>
          </p:nvPr>
        </p:nvSpPr>
        <p:spPr/>
        <p:txBody>
          <a:bodyPr/>
          <a:lstStyle>
            <a:lvl1pPr>
              <a:defRPr/>
            </a:lvl1pPr>
          </a:lstStyle>
          <a:p>
            <a:pPr>
              <a:defRPr/>
            </a:pPr>
            <a:r>
              <a:rPr lang="en-US" smtClean="0"/>
              <a:t>-CONFIDENTIAL-</a:t>
            </a:r>
            <a:endParaRPr lang="en-US"/>
          </a:p>
        </p:txBody>
      </p:sp>
      <p:sp>
        <p:nvSpPr>
          <p:cNvPr id="6" name="Slide Number Placeholder 21"/>
          <p:cNvSpPr>
            <a:spLocks noGrp="1"/>
          </p:cNvSpPr>
          <p:nvPr>
            <p:ph type="sldNum" sz="quarter" idx="15"/>
          </p:nvPr>
        </p:nvSpPr>
        <p:spPr/>
        <p:txBody>
          <a:bodyPr/>
          <a:lstStyle>
            <a:lvl1pPr>
              <a:defRPr/>
            </a:lvl1pPr>
          </a:lstStyle>
          <a:p>
            <a:pPr>
              <a:defRPr/>
            </a:pPr>
            <a:fld id="{84B6B897-CF8E-417D-9A91-7C6028A0B2C9}" type="slidenum">
              <a:rPr lang="en-US" smtClean="0"/>
              <a:pPr>
                <a:defRPr/>
              </a:pPr>
              <a:t>‹#›</a:t>
            </a:fld>
            <a:endParaRPr lang="en-US"/>
          </a:p>
        </p:txBody>
      </p:sp>
    </p:spTree>
    <p:extLst>
      <p:ext uri="{BB962C8B-B14F-4D97-AF65-F5344CB8AC3E}">
        <p14:creationId xmlns:p14="http://schemas.microsoft.com/office/powerpoint/2010/main" val="4210015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10" name="Picture Placeholder 9"/>
          <p:cNvSpPr>
            <a:spLocks noGrp="1"/>
          </p:cNvSpPr>
          <p:nvPr>
            <p:ph type="pic" sz="quarter" idx="12"/>
          </p:nvPr>
        </p:nvSpPr>
        <p:spPr>
          <a:xfrm>
            <a:off x="381000" y="2057400"/>
            <a:ext cx="4495800" cy="4267200"/>
          </a:xfrm>
          <a:prstGeom prst="rect">
            <a:avLst/>
          </a:prstGeom>
        </p:spPr>
        <p:txBody>
          <a:bodyPr rtlCol="0">
            <a:normAutofit/>
          </a:bodyPr>
          <a:lstStyle>
            <a:lvl1pPr>
              <a:buNone/>
              <a:defRPr/>
            </a:lvl1pPr>
          </a:lstStyle>
          <a:p>
            <a:pPr lvl="0"/>
            <a:r>
              <a:rPr lang="en-US" noProof="0" smtClean="0"/>
              <a:t>Click icon to add picture</a:t>
            </a:r>
            <a:endParaRPr lang="en-US" noProof="0" dirty="0"/>
          </a:p>
        </p:txBody>
      </p:sp>
      <p:sp>
        <p:nvSpPr>
          <p:cNvPr id="12" name="Text Placeholder 11"/>
          <p:cNvSpPr>
            <a:spLocks noGrp="1"/>
          </p:cNvSpPr>
          <p:nvPr>
            <p:ph type="body" sz="quarter" idx="13"/>
          </p:nvPr>
        </p:nvSpPr>
        <p:spPr>
          <a:xfrm>
            <a:off x="5105400" y="2057400"/>
            <a:ext cx="3581400" cy="4267200"/>
          </a:xfrm>
          <a:prstGeom prst="rect">
            <a:avLst/>
          </a:prstGeom>
        </p:spPr>
        <p:txBody>
          <a:bodyPr/>
          <a:lstStyle>
            <a:lvl1pPr>
              <a:buNone/>
              <a:defRPr sz="2400" b="1"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9"/>
          <p:cNvSpPr>
            <a:spLocks noGrp="1"/>
          </p:cNvSpPr>
          <p:nvPr>
            <p:ph type="dt" sz="half" idx="14"/>
          </p:nvPr>
        </p:nvSpPr>
        <p:spPr/>
        <p:txBody>
          <a:bodyPr/>
          <a:lstStyle>
            <a:lvl1pPr>
              <a:defRPr/>
            </a:lvl1pPr>
          </a:lstStyle>
          <a:p>
            <a:pPr>
              <a:defRPr/>
            </a:pPr>
            <a:r>
              <a:rPr lang="en-US" smtClean="0"/>
              <a:t> </a:t>
            </a:r>
            <a:r>
              <a:rPr lang="de-DE" smtClean="0"/>
              <a:t>© Sedo, 2010</a:t>
            </a:r>
          </a:p>
          <a:p>
            <a:pPr>
              <a:defRPr/>
            </a:pPr>
            <a:endParaRPr lang="en-US"/>
          </a:p>
        </p:txBody>
      </p:sp>
      <p:sp>
        <p:nvSpPr>
          <p:cNvPr id="6" name="Footer Placeholder 20"/>
          <p:cNvSpPr>
            <a:spLocks noGrp="1"/>
          </p:cNvSpPr>
          <p:nvPr>
            <p:ph type="ftr" sz="quarter" idx="15"/>
          </p:nvPr>
        </p:nvSpPr>
        <p:spPr/>
        <p:txBody>
          <a:bodyPr/>
          <a:lstStyle>
            <a:lvl1pPr>
              <a:defRPr/>
            </a:lvl1pPr>
          </a:lstStyle>
          <a:p>
            <a:pPr>
              <a:defRPr/>
            </a:pPr>
            <a:r>
              <a:rPr lang="en-US" smtClean="0"/>
              <a:t>-CONFIDENTIAL-</a:t>
            </a:r>
            <a:endParaRPr lang="en-US"/>
          </a:p>
        </p:txBody>
      </p:sp>
      <p:sp>
        <p:nvSpPr>
          <p:cNvPr id="7" name="Slide Number Placeholder 21"/>
          <p:cNvSpPr>
            <a:spLocks noGrp="1"/>
          </p:cNvSpPr>
          <p:nvPr>
            <p:ph type="sldNum" sz="quarter" idx="16"/>
          </p:nvPr>
        </p:nvSpPr>
        <p:spPr/>
        <p:txBody>
          <a:bodyPr/>
          <a:lstStyle>
            <a:lvl1pPr>
              <a:defRPr/>
            </a:lvl1pPr>
          </a:lstStyle>
          <a:p>
            <a:pPr>
              <a:defRPr/>
            </a:pPr>
            <a:fld id="{D226283F-F69B-4592-A0D7-1B91A34761BB}" type="slidenum">
              <a:rPr lang="en-US" smtClean="0"/>
              <a:pPr>
                <a:defRPr/>
              </a:pPr>
              <a:t>‹#›</a:t>
            </a:fld>
            <a:endParaRPr lang="en-US"/>
          </a:p>
        </p:txBody>
      </p:sp>
    </p:spTree>
    <p:extLst>
      <p:ext uri="{BB962C8B-B14F-4D97-AF65-F5344CB8AC3E}">
        <p14:creationId xmlns:p14="http://schemas.microsoft.com/office/powerpoint/2010/main" val="1233762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5" name="Title 1"/>
          <p:cNvSpPr txBox="1">
            <a:spLocks/>
          </p:cNvSpPr>
          <p:nvPr/>
        </p:nvSpPr>
        <p:spPr>
          <a:xfrm>
            <a:off x="381000" y="838200"/>
            <a:ext cx="8229600" cy="1143000"/>
          </a:xfrm>
          <a:prstGeom prst="rect">
            <a:avLst/>
          </a:prstGeom>
        </p:spPr>
        <p:txBody>
          <a:bodyPr anchor="ctr">
            <a:normAutofit/>
          </a:bodyPr>
          <a:lstStyle/>
          <a:p>
            <a:pPr algn="ctr" fontAlgn="auto">
              <a:spcBef>
                <a:spcPts val="0"/>
              </a:spcBef>
              <a:spcAft>
                <a:spcPts val="0"/>
              </a:spcAft>
              <a:defRPr/>
            </a:pPr>
            <a:r>
              <a:rPr lang="en-US" sz="4000" dirty="0">
                <a:solidFill>
                  <a:schemeClr val="bg1"/>
                </a:solidFill>
                <a:latin typeface="+mj-lt"/>
                <a:ea typeface="+mj-ea"/>
                <a:cs typeface="+mj-cs"/>
              </a:rPr>
              <a:t>Click to edit Master title style</a:t>
            </a:r>
          </a:p>
        </p:txBody>
      </p:sp>
      <p:sp>
        <p:nvSpPr>
          <p:cNvPr id="2" name="Title 1"/>
          <p:cNvSpPr>
            <a:spLocks noGrp="1"/>
          </p:cNvSpPr>
          <p:nvPr>
            <p:ph type="title"/>
          </p:nvPr>
        </p:nvSpPr>
        <p:spPr>
          <a:xfrm>
            <a:off x="457200" y="1919286"/>
            <a:ext cx="3008313" cy="823913"/>
          </a:xfrm>
          <a:prstGeom prst="rect">
            <a:avLst/>
          </a:prstGeom>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919287"/>
            <a:ext cx="5111750" cy="4329114"/>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71801"/>
            <a:ext cx="3008313" cy="3276600"/>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7" name="Footer Placeholder 20"/>
          <p:cNvSpPr>
            <a:spLocks noGrp="1"/>
          </p:cNvSpPr>
          <p:nvPr>
            <p:ph type="ftr" sz="quarter" idx="11"/>
          </p:nvPr>
        </p:nvSpPr>
        <p:spPr/>
        <p:txBody>
          <a:bodyPr/>
          <a:lstStyle>
            <a:lvl1pPr algn="ctr">
              <a:defRPr sz="1000">
                <a:latin typeface="Verdana" pitchFamily="34" charset="0"/>
              </a:defRPr>
            </a:lvl1pPr>
          </a:lstStyle>
          <a:p>
            <a:pPr>
              <a:defRPr/>
            </a:pPr>
            <a:r>
              <a:rPr lang="en-US" smtClean="0"/>
              <a:t>-CONFIDENTIAL-</a:t>
            </a:r>
            <a:endParaRPr lang="en-US"/>
          </a:p>
        </p:txBody>
      </p:sp>
      <p:sp>
        <p:nvSpPr>
          <p:cNvPr id="8" name="Slide Number Placeholder 21"/>
          <p:cNvSpPr>
            <a:spLocks noGrp="1"/>
          </p:cNvSpPr>
          <p:nvPr>
            <p:ph type="sldNum" sz="quarter" idx="12"/>
          </p:nvPr>
        </p:nvSpPr>
        <p:spPr/>
        <p:txBody>
          <a:bodyPr/>
          <a:lstStyle>
            <a:lvl1pPr>
              <a:defRPr/>
            </a:lvl1pPr>
          </a:lstStyle>
          <a:p>
            <a:pPr>
              <a:defRPr/>
            </a:pPr>
            <a:fld id="{A3AA53DF-56DB-42D1-8F2F-D33C8675187D}" type="slidenum">
              <a:rPr lang="en-US" smtClean="0"/>
              <a:pPr>
                <a:defRPr/>
              </a:pPr>
              <a:t>‹#›</a:t>
            </a:fld>
            <a:endParaRPr lang="en-US"/>
          </a:p>
        </p:txBody>
      </p:sp>
    </p:spTree>
    <p:extLst>
      <p:ext uri="{BB962C8B-B14F-4D97-AF65-F5344CB8AC3E}">
        <p14:creationId xmlns:p14="http://schemas.microsoft.com/office/powerpoint/2010/main" val="3681141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3" name="Footer Placeholder 20"/>
          <p:cNvSpPr>
            <a:spLocks noGrp="1"/>
          </p:cNvSpPr>
          <p:nvPr>
            <p:ph type="ftr" sz="quarter" idx="11"/>
          </p:nvPr>
        </p:nvSpPr>
        <p:spPr/>
        <p:txBody>
          <a:bodyPr/>
          <a:lstStyle>
            <a:lvl1pPr>
              <a:defRPr/>
            </a:lvl1pPr>
          </a:lstStyle>
          <a:p>
            <a:pPr>
              <a:defRPr/>
            </a:pPr>
            <a:r>
              <a:rPr lang="en-US" smtClean="0"/>
              <a:t>-CONFIDENTIAL-</a:t>
            </a:r>
            <a:endParaRPr lang="en-US"/>
          </a:p>
        </p:txBody>
      </p:sp>
      <p:sp>
        <p:nvSpPr>
          <p:cNvPr id="4" name="Slide Number Placeholder 21"/>
          <p:cNvSpPr>
            <a:spLocks noGrp="1"/>
          </p:cNvSpPr>
          <p:nvPr>
            <p:ph type="sldNum" sz="quarter" idx="12"/>
          </p:nvPr>
        </p:nvSpPr>
        <p:spPr/>
        <p:txBody>
          <a:bodyPr/>
          <a:lstStyle>
            <a:lvl1pPr>
              <a:defRPr/>
            </a:lvl1pPr>
          </a:lstStyle>
          <a:p>
            <a:pPr>
              <a:defRPr/>
            </a:pPr>
            <a:fld id="{9DE61A4C-C7B3-4178-80A9-40531D37CAFC}" type="slidenum">
              <a:rPr lang="en-US" smtClean="0"/>
              <a:pPr>
                <a:defRPr/>
              </a:pPr>
              <a:t>‹#›</a:t>
            </a:fld>
            <a:endParaRPr lang="en-US"/>
          </a:p>
        </p:txBody>
      </p:sp>
    </p:spTree>
    <p:extLst>
      <p:ext uri="{BB962C8B-B14F-4D97-AF65-F5344CB8AC3E}">
        <p14:creationId xmlns:p14="http://schemas.microsoft.com/office/powerpoint/2010/main" val="1282452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_new">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81000" y="2027238"/>
            <a:ext cx="8229600" cy="41449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5" name="Footer Placeholder 20"/>
          <p:cNvSpPr>
            <a:spLocks noGrp="1"/>
          </p:cNvSpPr>
          <p:nvPr>
            <p:ph type="ftr" sz="quarter" idx="11"/>
          </p:nvPr>
        </p:nvSpPr>
        <p:spPr/>
        <p:txBody>
          <a:bodyPr/>
          <a:lstStyle>
            <a:lvl1pPr>
              <a:defRPr/>
            </a:lvl1pPr>
          </a:lstStyle>
          <a:p>
            <a:pPr>
              <a:defRPr/>
            </a:pPr>
            <a:r>
              <a:rPr lang="en-US" smtClean="0"/>
              <a:t>-CONFIDENTIAL-</a:t>
            </a:r>
            <a:endParaRPr lang="en-US"/>
          </a:p>
        </p:txBody>
      </p:sp>
      <p:sp>
        <p:nvSpPr>
          <p:cNvPr id="6" name="Slide Number Placeholder 21"/>
          <p:cNvSpPr>
            <a:spLocks noGrp="1"/>
          </p:cNvSpPr>
          <p:nvPr>
            <p:ph type="sldNum" sz="quarter" idx="12"/>
          </p:nvPr>
        </p:nvSpPr>
        <p:spPr/>
        <p:txBody>
          <a:bodyPr/>
          <a:lstStyle>
            <a:lvl1pPr>
              <a:defRPr/>
            </a:lvl1pPr>
          </a:lstStyle>
          <a:p>
            <a:pPr>
              <a:defRPr/>
            </a:pPr>
            <a:fld id="{8C4EB826-46D6-4F66-B5AC-D4D5D34D08FD}" type="slidenum">
              <a:rPr lang="en-US" smtClean="0"/>
              <a:pPr>
                <a:defRPr/>
              </a:pPr>
              <a:t>‹#›</a:t>
            </a:fld>
            <a:endParaRPr lang="en-US"/>
          </a:p>
        </p:txBody>
      </p:sp>
    </p:spTree>
    <p:extLst>
      <p:ext uri="{BB962C8B-B14F-4D97-AF65-F5344CB8AC3E}">
        <p14:creationId xmlns:p14="http://schemas.microsoft.com/office/powerpoint/2010/main" val="348985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381000" y="219075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381000" y="2830512"/>
            <a:ext cx="4040188" cy="34940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45025" y="219075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45025" y="2830512"/>
            <a:ext cx="4041775" cy="34940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19"/>
          <p:cNvSpPr>
            <a:spLocks noGrp="1"/>
          </p:cNvSpPr>
          <p:nvPr>
            <p:ph type="dt" sz="half" idx="10"/>
          </p:nvPr>
        </p:nvSpPr>
        <p:spPr/>
        <p:txBody>
          <a:bodyPr/>
          <a:lstStyle>
            <a:lvl1pPr>
              <a:defRPr/>
            </a:lvl1pPr>
          </a:lstStyle>
          <a:p>
            <a:pPr>
              <a:defRPr/>
            </a:pPr>
            <a:r>
              <a:rPr lang="en-US"/>
              <a:t> </a:t>
            </a:r>
            <a:r>
              <a:rPr lang="de-DE"/>
              <a:t>© Sedo, 2010</a:t>
            </a:r>
          </a:p>
          <a:p>
            <a:pPr>
              <a:defRPr/>
            </a:pPr>
            <a:endParaRPr lang="en-US"/>
          </a:p>
        </p:txBody>
      </p:sp>
      <p:sp>
        <p:nvSpPr>
          <p:cNvPr id="8" name="Footer Placeholder 20"/>
          <p:cNvSpPr>
            <a:spLocks noGrp="1"/>
          </p:cNvSpPr>
          <p:nvPr>
            <p:ph type="ftr" sz="quarter" idx="11"/>
          </p:nvPr>
        </p:nvSpPr>
        <p:spPr/>
        <p:txBody>
          <a:bodyPr/>
          <a:lstStyle>
            <a:lvl1pPr>
              <a:defRPr/>
            </a:lvl1pPr>
          </a:lstStyle>
          <a:p>
            <a:pPr>
              <a:defRPr/>
            </a:pPr>
            <a:r>
              <a:rPr lang="en-US"/>
              <a:t>-CONFIDENTIAL-</a:t>
            </a:r>
          </a:p>
        </p:txBody>
      </p:sp>
      <p:sp>
        <p:nvSpPr>
          <p:cNvPr id="9" name="Slide Number Placeholder 21"/>
          <p:cNvSpPr>
            <a:spLocks noGrp="1"/>
          </p:cNvSpPr>
          <p:nvPr>
            <p:ph type="sldNum" sz="quarter" idx="12"/>
          </p:nvPr>
        </p:nvSpPr>
        <p:spPr/>
        <p:txBody>
          <a:bodyPr/>
          <a:lstStyle>
            <a:lvl1pPr>
              <a:defRPr/>
            </a:lvl1pPr>
          </a:lstStyle>
          <a:p>
            <a:pPr>
              <a:defRPr/>
            </a:pPr>
            <a:fld id="{18983352-E19C-4590-B238-E488ED8B0D68}" type="slidenum">
              <a:rPr lang="en-US"/>
              <a:pPr>
                <a:defRPr/>
              </a:pPr>
              <a:t>‹#›</a:t>
            </a:fld>
            <a:endParaRPr lang="en-US"/>
          </a:p>
        </p:txBody>
      </p:sp>
    </p:spTree>
    <p:extLst>
      <p:ext uri="{BB962C8B-B14F-4D97-AF65-F5344CB8AC3E}">
        <p14:creationId xmlns:p14="http://schemas.microsoft.com/office/powerpoint/2010/main" val="3478094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p>
            <a:r>
              <a:rPr lang="de-DE" smtClean="0"/>
              <a:t>Titelmasterformat durch Klicken bearbeiten</a:t>
            </a:r>
            <a:endParaRPr lang="en-US"/>
          </a:p>
        </p:txBody>
      </p:sp>
      <p:sp>
        <p:nvSpPr>
          <p:cNvPr id="9" name="Chart Placeholder 8"/>
          <p:cNvSpPr>
            <a:spLocks noGrp="1"/>
          </p:cNvSpPr>
          <p:nvPr>
            <p:ph type="chart" sz="quarter" idx="12"/>
          </p:nvPr>
        </p:nvSpPr>
        <p:spPr>
          <a:xfrm>
            <a:off x="381000" y="1981200"/>
            <a:ext cx="8229600" cy="4267200"/>
          </a:xfrm>
          <a:prstGeom prst="rect">
            <a:avLst/>
          </a:prstGeom>
        </p:spPr>
        <p:txBody>
          <a:bodyPr rtlCol="0">
            <a:normAutofit/>
          </a:bodyPr>
          <a:lstStyle>
            <a:lvl1pPr>
              <a:buNone/>
              <a:defRPr/>
            </a:lvl1pPr>
          </a:lstStyle>
          <a:p>
            <a:pPr lvl="0"/>
            <a:r>
              <a:rPr lang="de-DE" noProof="0" smtClean="0"/>
              <a:t>Diagramm durch Klicken auf Symbol hinzufügen</a:t>
            </a:r>
            <a:endParaRPr lang="en-US" noProof="0" dirty="0"/>
          </a:p>
        </p:txBody>
      </p:sp>
      <p:sp>
        <p:nvSpPr>
          <p:cNvPr id="4" name="Date Placeholder 19"/>
          <p:cNvSpPr>
            <a:spLocks noGrp="1"/>
          </p:cNvSpPr>
          <p:nvPr>
            <p:ph type="dt" sz="half" idx="13"/>
          </p:nvPr>
        </p:nvSpPr>
        <p:spPr/>
        <p:txBody>
          <a:bodyPr/>
          <a:lstStyle>
            <a:lvl1pPr>
              <a:defRPr/>
            </a:lvl1pPr>
          </a:lstStyle>
          <a:p>
            <a:pPr>
              <a:defRPr/>
            </a:pPr>
            <a:r>
              <a:rPr lang="en-US"/>
              <a:t> </a:t>
            </a:r>
            <a:r>
              <a:rPr lang="de-DE"/>
              <a:t>© Sedo, 2010</a:t>
            </a:r>
          </a:p>
          <a:p>
            <a:pPr>
              <a:defRPr/>
            </a:pPr>
            <a:endParaRPr lang="en-US"/>
          </a:p>
        </p:txBody>
      </p:sp>
      <p:sp>
        <p:nvSpPr>
          <p:cNvPr id="5" name="Footer Placeholder 20"/>
          <p:cNvSpPr>
            <a:spLocks noGrp="1"/>
          </p:cNvSpPr>
          <p:nvPr>
            <p:ph type="ftr" sz="quarter" idx="14"/>
          </p:nvPr>
        </p:nvSpPr>
        <p:spPr/>
        <p:txBody>
          <a:bodyPr/>
          <a:lstStyle>
            <a:lvl1pPr>
              <a:defRPr/>
            </a:lvl1pPr>
          </a:lstStyle>
          <a:p>
            <a:pPr>
              <a:defRPr/>
            </a:pPr>
            <a:r>
              <a:rPr lang="en-US"/>
              <a:t>-CONFIDENTIAL-</a:t>
            </a:r>
          </a:p>
        </p:txBody>
      </p:sp>
      <p:sp>
        <p:nvSpPr>
          <p:cNvPr id="6" name="Slide Number Placeholder 21"/>
          <p:cNvSpPr>
            <a:spLocks noGrp="1"/>
          </p:cNvSpPr>
          <p:nvPr>
            <p:ph type="sldNum" sz="quarter" idx="15"/>
          </p:nvPr>
        </p:nvSpPr>
        <p:spPr/>
        <p:txBody>
          <a:bodyPr/>
          <a:lstStyle>
            <a:lvl1pPr>
              <a:defRPr/>
            </a:lvl1pPr>
          </a:lstStyle>
          <a:p>
            <a:pPr>
              <a:defRPr/>
            </a:pPr>
            <a:fld id="{84B6B897-CF8E-417D-9A91-7C6028A0B2C9}" type="slidenum">
              <a:rPr lang="en-US"/>
              <a:pPr>
                <a:defRPr/>
              </a:pPr>
              <a:t>‹#›</a:t>
            </a:fld>
            <a:endParaRPr lang="en-US"/>
          </a:p>
        </p:txBody>
      </p:sp>
    </p:spTree>
    <p:extLst>
      <p:ext uri="{BB962C8B-B14F-4D97-AF65-F5344CB8AC3E}">
        <p14:creationId xmlns:p14="http://schemas.microsoft.com/office/powerpoint/2010/main" val="13495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p>
            <a:r>
              <a:rPr lang="de-DE" smtClean="0"/>
              <a:t>Titelmasterformat durch Klicken bearbeiten</a:t>
            </a:r>
            <a:endParaRPr lang="en-US" dirty="0"/>
          </a:p>
        </p:txBody>
      </p:sp>
      <p:sp>
        <p:nvSpPr>
          <p:cNvPr id="10" name="Picture Placeholder 9"/>
          <p:cNvSpPr>
            <a:spLocks noGrp="1"/>
          </p:cNvSpPr>
          <p:nvPr>
            <p:ph type="pic" sz="quarter" idx="12"/>
          </p:nvPr>
        </p:nvSpPr>
        <p:spPr>
          <a:xfrm>
            <a:off x="381000" y="2057400"/>
            <a:ext cx="4495800" cy="4267200"/>
          </a:xfrm>
          <a:prstGeom prst="rect">
            <a:avLst/>
          </a:prstGeom>
        </p:spPr>
        <p:txBody>
          <a:bodyPr rtlCol="0">
            <a:normAutofit/>
          </a:bodyPr>
          <a:lstStyle>
            <a:lvl1pPr>
              <a:buNone/>
              <a:defRPr/>
            </a:lvl1pPr>
          </a:lstStyle>
          <a:p>
            <a:pPr lvl="0"/>
            <a:r>
              <a:rPr lang="de-DE" noProof="0" smtClean="0"/>
              <a:t>Bild durch Klicken auf Symbol hinzufügen</a:t>
            </a:r>
            <a:endParaRPr lang="en-US" noProof="0" dirty="0"/>
          </a:p>
        </p:txBody>
      </p:sp>
      <p:sp>
        <p:nvSpPr>
          <p:cNvPr id="12" name="Text Placeholder 11"/>
          <p:cNvSpPr>
            <a:spLocks noGrp="1"/>
          </p:cNvSpPr>
          <p:nvPr>
            <p:ph type="body" sz="quarter" idx="13"/>
          </p:nvPr>
        </p:nvSpPr>
        <p:spPr>
          <a:xfrm>
            <a:off x="5105400" y="2057400"/>
            <a:ext cx="3581400" cy="4267200"/>
          </a:xfrm>
          <a:prstGeom prst="rect">
            <a:avLst/>
          </a:prstGeom>
        </p:spPr>
        <p:txBody>
          <a:bodyPr/>
          <a:lstStyle>
            <a:lvl1pPr>
              <a:buNone/>
              <a:defRPr sz="2400" b="1" baseline="0"/>
            </a:lvl1pPr>
            <a:lvl2pPr>
              <a:defRPr sz="2400"/>
            </a:lvl2pPr>
            <a:lvl3pPr>
              <a:defRPr sz="2400"/>
            </a:lvl3pPr>
            <a:lvl4pPr>
              <a:defRPr sz="2400"/>
            </a:lvl4pPr>
            <a:lvl5pPr>
              <a:defRPr sz="240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19"/>
          <p:cNvSpPr>
            <a:spLocks noGrp="1"/>
          </p:cNvSpPr>
          <p:nvPr>
            <p:ph type="dt" sz="half" idx="14"/>
          </p:nvPr>
        </p:nvSpPr>
        <p:spPr/>
        <p:txBody>
          <a:bodyPr/>
          <a:lstStyle>
            <a:lvl1pPr>
              <a:defRPr/>
            </a:lvl1pPr>
          </a:lstStyle>
          <a:p>
            <a:pPr>
              <a:defRPr/>
            </a:pPr>
            <a:r>
              <a:rPr lang="en-US"/>
              <a:t> </a:t>
            </a:r>
            <a:r>
              <a:rPr lang="de-DE"/>
              <a:t>© Sedo, 2010</a:t>
            </a:r>
          </a:p>
          <a:p>
            <a:pPr>
              <a:defRPr/>
            </a:pPr>
            <a:endParaRPr lang="en-US"/>
          </a:p>
        </p:txBody>
      </p:sp>
      <p:sp>
        <p:nvSpPr>
          <p:cNvPr id="6" name="Footer Placeholder 20"/>
          <p:cNvSpPr>
            <a:spLocks noGrp="1"/>
          </p:cNvSpPr>
          <p:nvPr>
            <p:ph type="ftr" sz="quarter" idx="15"/>
          </p:nvPr>
        </p:nvSpPr>
        <p:spPr/>
        <p:txBody>
          <a:bodyPr/>
          <a:lstStyle>
            <a:lvl1pPr>
              <a:defRPr/>
            </a:lvl1pPr>
          </a:lstStyle>
          <a:p>
            <a:pPr>
              <a:defRPr/>
            </a:pPr>
            <a:r>
              <a:rPr lang="en-US"/>
              <a:t>-CONFIDENTIAL-</a:t>
            </a:r>
          </a:p>
        </p:txBody>
      </p:sp>
      <p:sp>
        <p:nvSpPr>
          <p:cNvPr id="7" name="Slide Number Placeholder 21"/>
          <p:cNvSpPr>
            <a:spLocks noGrp="1"/>
          </p:cNvSpPr>
          <p:nvPr>
            <p:ph type="sldNum" sz="quarter" idx="16"/>
          </p:nvPr>
        </p:nvSpPr>
        <p:spPr/>
        <p:txBody>
          <a:bodyPr/>
          <a:lstStyle>
            <a:lvl1pPr>
              <a:defRPr/>
            </a:lvl1pPr>
          </a:lstStyle>
          <a:p>
            <a:pPr>
              <a:defRPr/>
            </a:pPr>
            <a:fld id="{D226283F-F69B-4592-A0D7-1B91A34761BB}" type="slidenum">
              <a:rPr lang="en-US"/>
              <a:pPr>
                <a:defRPr/>
              </a:pPr>
              <a:t>‹#›</a:t>
            </a:fld>
            <a:endParaRPr lang="en-US"/>
          </a:p>
        </p:txBody>
      </p:sp>
    </p:spTree>
    <p:extLst>
      <p:ext uri="{BB962C8B-B14F-4D97-AF65-F5344CB8AC3E}">
        <p14:creationId xmlns:p14="http://schemas.microsoft.com/office/powerpoint/2010/main" val="1112468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5" name="Title 1"/>
          <p:cNvSpPr txBox="1">
            <a:spLocks/>
          </p:cNvSpPr>
          <p:nvPr/>
        </p:nvSpPr>
        <p:spPr bwMode="auto">
          <a:xfrm>
            <a:off x="381000" y="838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sz="4000">
                <a:latin typeface="Verdana" charset="0"/>
              </a:rPr>
              <a:t>Click to edit Master title style</a:t>
            </a:r>
          </a:p>
        </p:txBody>
      </p:sp>
      <p:sp>
        <p:nvSpPr>
          <p:cNvPr id="2" name="Title 1"/>
          <p:cNvSpPr>
            <a:spLocks noGrp="1"/>
          </p:cNvSpPr>
          <p:nvPr>
            <p:ph type="title"/>
          </p:nvPr>
        </p:nvSpPr>
        <p:spPr>
          <a:xfrm>
            <a:off x="457200" y="1919286"/>
            <a:ext cx="3008313" cy="823913"/>
          </a:xfrm>
          <a:prstGeom prst="rect">
            <a:avLst/>
          </a:prstGeom>
        </p:spPr>
        <p:txBody>
          <a:bodyPr anchor="b"/>
          <a:lstStyle>
            <a:lvl1pPr algn="l">
              <a:defRPr sz="2000" b="1">
                <a:solidFill>
                  <a:schemeClr val="tx1"/>
                </a:solidFill>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3575050" y="1919287"/>
            <a:ext cx="5111750" cy="432911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 Placeholder 3"/>
          <p:cNvSpPr>
            <a:spLocks noGrp="1"/>
          </p:cNvSpPr>
          <p:nvPr>
            <p:ph type="body" sz="half" idx="2"/>
          </p:nvPr>
        </p:nvSpPr>
        <p:spPr>
          <a:xfrm>
            <a:off x="457200" y="2971801"/>
            <a:ext cx="3008313" cy="3276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6" name="Date Placeholder 19"/>
          <p:cNvSpPr>
            <a:spLocks noGrp="1"/>
          </p:cNvSpPr>
          <p:nvPr>
            <p:ph type="dt" sz="half" idx="10"/>
          </p:nvPr>
        </p:nvSpPr>
        <p:spPr/>
        <p:txBody>
          <a:bodyPr/>
          <a:lstStyle>
            <a:lvl1pPr>
              <a:defRPr smtClean="0"/>
            </a:lvl1pPr>
          </a:lstStyle>
          <a:p>
            <a:pPr>
              <a:defRPr/>
            </a:pPr>
            <a:r>
              <a:rPr lang="en-US"/>
              <a:t> </a:t>
            </a:r>
            <a:r>
              <a:rPr lang="de-DE"/>
              <a:t>© Sedo, 2010</a:t>
            </a:r>
          </a:p>
          <a:p>
            <a:pPr>
              <a:defRPr/>
            </a:pPr>
            <a:endParaRPr lang="en-US"/>
          </a:p>
        </p:txBody>
      </p:sp>
      <p:sp>
        <p:nvSpPr>
          <p:cNvPr id="7" name="Footer Placeholder 20"/>
          <p:cNvSpPr>
            <a:spLocks noGrp="1"/>
          </p:cNvSpPr>
          <p:nvPr>
            <p:ph type="ftr" sz="quarter" idx="11"/>
          </p:nvPr>
        </p:nvSpPr>
        <p:spPr/>
        <p:txBody>
          <a:bodyPr/>
          <a:lstStyle>
            <a:lvl1pPr algn="ctr" fontAlgn="auto">
              <a:spcBef>
                <a:spcPts val="0"/>
              </a:spcBef>
              <a:spcAft>
                <a:spcPts val="0"/>
              </a:spcAft>
              <a:defRPr sz="1000">
                <a:latin typeface="Verdana" pitchFamily="34" charset="0"/>
              </a:defRPr>
            </a:lvl1pPr>
          </a:lstStyle>
          <a:p>
            <a:pPr>
              <a:defRPr/>
            </a:pPr>
            <a:r>
              <a:rPr lang="en-US"/>
              <a:t>-CONFIDENTIAL-</a:t>
            </a:r>
          </a:p>
        </p:txBody>
      </p:sp>
      <p:sp>
        <p:nvSpPr>
          <p:cNvPr id="8" name="Slide Number Placeholder 21"/>
          <p:cNvSpPr>
            <a:spLocks noGrp="1"/>
          </p:cNvSpPr>
          <p:nvPr>
            <p:ph type="sldNum" sz="quarter" idx="12"/>
          </p:nvPr>
        </p:nvSpPr>
        <p:spPr/>
        <p:txBody>
          <a:bodyPr/>
          <a:lstStyle>
            <a:lvl1pPr>
              <a:defRPr smtClean="0"/>
            </a:lvl1pPr>
          </a:lstStyle>
          <a:p>
            <a:pPr>
              <a:defRPr/>
            </a:pPr>
            <a:fld id="{A3AA53DF-56DB-42D1-8F2F-D33C8675187D}" type="slidenum">
              <a:rPr lang="en-US"/>
              <a:pPr>
                <a:defRPr/>
              </a:pPr>
              <a:t>‹#›</a:t>
            </a:fld>
            <a:endParaRPr lang="en-US"/>
          </a:p>
        </p:txBody>
      </p:sp>
    </p:spTree>
    <p:extLst>
      <p:ext uri="{BB962C8B-B14F-4D97-AF65-F5344CB8AC3E}">
        <p14:creationId xmlns:p14="http://schemas.microsoft.com/office/powerpoint/2010/main" val="372464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9"/>
          <p:cNvSpPr>
            <a:spLocks noGrp="1"/>
          </p:cNvSpPr>
          <p:nvPr>
            <p:ph type="dt" sz="half" idx="10"/>
          </p:nvPr>
        </p:nvSpPr>
        <p:spPr/>
        <p:txBody>
          <a:bodyPr/>
          <a:lstStyle>
            <a:lvl1pPr>
              <a:defRPr/>
            </a:lvl1pPr>
          </a:lstStyle>
          <a:p>
            <a:pPr>
              <a:defRPr/>
            </a:pPr>
            <a:r>
              <a:rPr lang="en-US"/>
              <a:t> </a:t>
            </a:r>
            <a:r>
              <a:rPr lang="de-DE"/>
              <a:t>© Sedo, 2010</a:t>
            </a:r>
          </a:p>
          <a:p>
            <a:pPr>
              <a:defRPr/>
            </a:pPr>
            <a:endParaRPr lang="en-US"/>
          </a:p>
        </p:txBody>
      </p:sp>
      <p:sp>
        <p:nvSpPr>
          <p:cNvPr id="3" name="Footer Placeholder 20"/>
          <p:cNvSpPr>
            <a:spLocks noGrp="1"/>
          </p:cNvSpPr>
          <p:nvPr>
            <p:ph type="ftr" sz="quarter" idx="11"/>
          </p:nvPr>
        </p:nvSpPr>
        <p:spPr/>
        <p:txBody>
          <a:bodyPr/>
          <a:lstStyle>
            <a:lvl1pPr>
              <a:defRPr/>
            </a:lvl1pPr>
          </a:lstStyle>
          <a:p>
            <a:pPr>
              <a:defRPr/>
            </a:pPr>
            <a:r>
              <a:rPr lang="en-US"/>
              <a:t>-CONFIDENTIAL-</a:t>
            </a:r>
          </a:p>
        </p:txBody>
      </p:sp>
      <p:sp>
        <p:nvSpPr>
          <p:cNvPr id="4" name="Slide Number Placeholder 21"/>
          <p:cNvSpPr>
            <a:spLocks noGrp="1"/>
          </p:cNvSpPr>
          <p:nvPr>
            <p:ph type="sldNum" sz="quarter" idx="12"/>
          </p:nvPr>
        </p:nvSpPr>
        <p:spPr/>
        <p:txBody>
          <a:bodyPr/>
          <a:lstStyle>
            <a:lvl1pPr>
              <a:defRPr/>
            </a:lvl1pPr>
          </a:lstStyle>
          <a:p>
            <a:pPr>
              <a:defRPr/>
            </a:pPr>
            <a:fld id="{9DE61A4C-C7B3-4178-80A9-40531D37CAFC}" type="slidenum">
              <a:rPr lang="en-US"/>
              <a:pPr>
                <a:defRPr/>
              </a:pPr>
              <a:t>‹#›</a:t>
            </a:fld>
            <a:endParaRPr lang="en-US"/>
          </a:p>
        </p:txBody>
      </p:sp>
    </p:spTree>
    <p:extLst>
      <p:ext uri="{BB962C8B-B14F-4D97-AF65-F5344CB8AC3E}">
        <p14:creationId xmlns:p14="http://schemas.microsoft.com/office/powerpoint/2010/main" val="80476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_new">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a:prstGeom prst="rect">
            <a:avLst/>
          </a:prstGeom>
        </p:spPr>
        <p:txBody>
          <a:bodyPr/>
          <a:lstStyle/>
          <a:p>
            <a:r>
              <a:rPr lang="de-DE" smtClean="0"/>
              <a:t>Titelmasterformat durch Klicken bearbeiten</a:t>
            </a:r>
            <a:endParaRPr lang="en-US"/>
          </a:p>
        </p:txBody>
      </p:sp>
      <p:sp>
        <p:nvSpPr>
          <p:cNvPr id="3" name="Content Placeholder 2"/>
          <p:cNvSpPr>
            <a:spLocks noGrp="1"/>
          </p:cNvSpPr>
          <p:nvPr>
            <p:ph idx="1"/>
          </p:nvPr>
        </p:nvSpPr>
        <p:spPr>
          <a:xfrm>
            <a:off x="381000" y="2027238"/>
            <a:ext cx="8229600" cy="414496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19"/>
          <p:cNvSpPr>
            <a:spLocks noGrp="1"/>
          </p:cNvSpPr>
          <p:nvPr>
            <p:ph type="dt" sz="half" idx="10"/>
          </p:nvPr>
        </p:nvSpPr>
        <p:spPr/>
        <p:txBody>
          <a:bodyPr/>
          <a:lstStyle>
            <a:lvl1pPr>
              <a:defRPr/>
            </a:lvl1pPr>
          </a:lstStyle>
          <a:p>
            <a:pPr>
              <a:defRPr/>
            </a:pPr>
            <a:r>
              <a:rPr lang="en-US"/>
              <a:t> </a:t>
            </a:r>
            <a:r>
              <a:rPr lang="de-DE"/>
              <a:t>© Sedo, 2010</a:t>
            </a:r>
          </a:p>
          <a:p>
            <a:pPr>
              <a:defRPr/>
            </a:pPr>
            <a:endParaRPr lang="en-US"/>
          </a:p>
        </p:txBody>
      </p:sp>
      <p:sp>
        <p:nvSpPr>
          <p:cNvPr id="5" name="Footer Placeholder 20"/>
          <p:cNvSpPr>
            <a:spLocks noGrp="1"/>
          </p:cNvSpPr>
          <p:nvPr>
            <p:ph type="ftr" sz="quarter" idx="11"/>
          </p:nvPr>
        </p:nvSpPr>
        <p:spPr/>
        <p:txBody>
          <a:bodyPr/>
          <a:lstStyle>
            <a:lvl1pPr>
              <a:defRPr/>
            </a:lvl1pPr>
          </a:lstStyle>
          <a:p>
            <a:pPr>
              <a:defRPr/>
            </a:pPr>
            <a:r>
              <a:rPr lang="en-US"/>
              <a:t>-CONFIDENTIAL-</a:t>
            </a:r>
          </a:p>
        </p:txBody>
      </p:sp>
      <p:sp>
        <p:nvSpPr>
          <p:cNvPr id="6" name="Slide Number Placeholder 21"/>
          <p:cNvSpPr>
            <a:spLocks noGrp="1"/>
          </p:cNvSpPr>
          <p:nvPr>
            <p:ph type="sldNum" sz="quarter" idx="12"/>
          </p:nvPr>
        </p:nvSpPr>
        <p:spPr/>
        <p:txBody>
          <a:bodyPr/>
          <a:lstStyle>
            <a:lvl1pPr>
              <a:defRPr/>
            </a:lvl1pPr>
          </a:lstStyle>
          <a:p>
            <a:pPr>
              <a:defRPr/>
            </a:pPr>
            <a:fld id="{8C4EB826-46D6-4F66-B5AC-D4D5D34D08FD}" type="slidenum">
              <a:rPr lang="en-US"/>
              <a:pPr>
                <a:defRPr/>
              </a:pPr>
              <a:t>‹#›</a:t>
            </a:fld>
            <a:endParaRPr lang="en-US"/>
          </a:p>
        </p:txBody>
      </p:sp>
    </p:spTree>
    <p:extLst>
      <p:ext uri="{BB962C8B-B14F-4D97-AF65-F5344CB8AC3E}">
        <p14:creationId xmlns:p14="http://schemas.microsoft.com/office/powerpoint/2010/main" val="348999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Page New">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35137"/>
            <a:ext cx="8001000" cy="1470025"/>
          </a:xfrm>
          <a:prstGeom prst="rect">
            <a:avLst/>
          </a:prstGeom>
          <a:effectLst>
            <a:outerShdw blurRad="76200" dist="63500" dir="2700000" algn="tl" rotWithShape="0">
              <a:prstClr val="black">
                <a:alpha val="30000"/>
              </a:prstClr>
            </a:outerShdw>
          </a:effectLst>
        </p:spPr>
        <p:txBody>
          <a:bodyPr>
            <a:normAutofit/>
          </a:bodyPr>
          <a:lstStyle>
            <a:lvl1pPr>
              <a:defRPr sz="4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19200" y="3390912"/>
            <a:ext cx="6400800" cy="1752600"/>
          </a:xfrm>
          <a:prstGeom prst="rect">
            <a:avLst/>
          </a:prstGeom>
          <a:effectLst>
            <a:outerShdw blurRad="76200" dist="63500" dir="2700000" algn="tl" rotWithShape="0">
              <a:prstClr val="black">
                <a:alpha val="30000"/>
              </a:prstClr>
            </a:outerShdw>
          </a:effectLst>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19"/>
          <p:cNvSpPr>
            <a:spLocks noGrp="1"/>
          </p:cNvSpPr>
          <p:nvPr>
            <p:ph type="dt" sz="half" idx="10"/>
          </p:nvPr>
        </p:nvSpPr>
        <p:spPr/>
        <p:txBody>
          <a:bodyPr/>
          <a:lstStyle>
            <a:lvl1pPr>
              <a:defRPr/>
            </a:lvl1pPr>
          </a:lstStyle>
          <a:p>
            <a:pPr>
              <a:defRPr/>
            </a:pPr>
            <a:r>
              <a:rPr lang="en-US" smtClean="0"/>
              <a:t> </a:t>
            </a:r>
            <a:r>
              <a:rPr lang="de-DE" smtClean="0"/>
              <a:t>© Sedo, 2010</a:t>
            </a:r>
          </a:p>
          <a:p>
            <a:pPr>
              <a:defRPr/>
            </a:pPr>
            <a:endParaRPr lang="en-US"/>
          </a:p>
        </p:txBody>
      </p:sp>
      <p:sp>
        <p:nvSpPr>
          <p:cNvPr id="5" name="Footer Placeholder 20"/>
          <p:cNvSpPr>
            <a:spLocks noGrp="1"/>
          </p:cNvSpPr>
          <p:nvPr>
            <p:ph type="ftr" sz="quarter" idx="11"/>
          </p:nvPr>
        </p:nvSpPr>
        <p:spPr/>
        <p:txBody>
          <a:bodyPr/>
          <a:lstStyle>
            <a:lvl1pPr>
              <a:defRPr/>
            </a:lvl1pPr>
          </a:lstStyle>
          <a:p>
            <a:pPr>
              <a:defRPr/>
            </a:pPr>
            <a:r>
              <a:rPr lang="en-US" smtClean="0"/>
              <a:t>-CONFIDENTIAL-</a:t>
            </a:r>
            <a:endParaRPr lang="en-US"/>
          </a:p>
        </p:txBody>
      </p:sp>
      <p:sp>
        <p:nvSpPr>
          <p:cNvPr id="6" name="Slide Number Placeholder 21"/>
          <p:cNvSpPr>
            <a:spLocks noGrp="1"/>
          </p:cNvSpPr>
          <p:nvPr>
            <p:ph type="sldNum" sz="quarter" idx="12"/>
          </p:nvPr>
        </p:nvSpPr>
        <p:spPr/>
        <p:txBody>
          <a:bodyPr/>
          <a:lstStyle>
            <a:lvl1pPr>
              <a:defRPr/>
            </a:lvl1pPr>
          </a:lstStyle>
          <a:p>
            <a:pPr>
              <a:defRPr/>
            </a:pPr>
            <a:fld id="{575E534B-670A-4170-9D2D-317104498818}" type="slidenum">
              <a:rPr lang="en-US" smtClean="0"/>
              <a:pPr>
                <a:defRPr/>
              </a:pPr>
              <a:t>‹#›</a:t>
            </a:fld>
            <a:endParaRPr lang="en-US"/>
          </a:p>
        </p:txBody>
      </p:sp>
    </p:spTree>
    <p:extLst>
      <p:ext uri="{BB962C8B-B14F-4D97-AF65-F5344CB8AC3E}">
        <p14:creationId xmlns:p14="http://schemas.microsoft.com/office/powerpoint/2010/main" val="333734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3.jpe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a:off x="304800" y="6399213"/>
            <a:ext cx="8382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19"/>
          <p:cNvSpPr>
            <a:spLocks noGrp="1"/>
          </p:cNvSpPr>
          <p:nvPr>
            <p:ph type="dt" sz="half" idx="2"/>
          </p:nvPr>
        </p:nvSpPr>
        <p:spPr>
          <a:xfrm>
            <a:off x="4572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000" smtClean="0">
                <a:latin typeface="Verdana" charset="0"/>
              </a:defRPr>
            </a:lvl1pPr>
          </a:lstStyle>
          <a:p>
            <a:pPr>
              <a:defRPr/>
            </a:pPr>
            <a:r>
              <a:rPr lang="en-US"/>
              <a:t> </a:t>
            </a:r>
            <a:r>
              <a:rPr lang="de-DE"/>
              <a:t>© Sedo, 2010</a:t>
            </a:r>
          </a:p>
          <a:p>
            <a:pPr>
              <a:defRPr/>
            </a:pPr>
            <a:endParaRPr lang="en-US"/>
          </a:p>
        </p:txBody>
      </p:sp>
      <p:sp>
        <p:nvSpPr>
          <p:cNvPr id="10" name="Footer Placeholder 20"/>
          <p:cNvSpPr>
            <a:spLocks noGrp="1"/>
          </p:cNvSpPr>
          <p:nvPr>
            <p:ph type="ftr" sz="quarter" idx="3"/>
          </p:nvPr>
        </p:nvSpPr>
        <p:spPr>
          <a:xfrm>
            <a:off x="3124200" y="6416675"/>
            <a:ext cx="2895600" cy="365125"/>
          </a:xfrm>
          <a:prstGeom prst="rect">
            <a:avLst/>
          </a:prstGeom>
        </p:spPr>
        <p:txBody>
          <a:bodyPr/>
          <a:lstStyle>
            <a:lvl1pPr algn="ctr" fontAlgn="auto">
              <a:spcBef>
                <a:spcPts val="0"/>
              </a:spcBef>
              <a:spcAft>
                <a:spcPts val="0"/>
              </a:spcAft>
              <a:defRPr sz="1000">
                <a:latin typeface="Verdana" pitchFamily="34" charset="0"/>
                <a:ea typeface="+mn-ea"/>
              </a:defRPr>
            </a:lvl1pPr>
          </a:lstStyle>
          <a:p>
            <a:pPr>
              <a:defRPr/>
            </a:pPr>
            <a:r>
              <a:rPr lang="en-US"/>
              <a:t>-CONFIDENTIAL-</a:t>
            </a:r>
          </a:p>
        </p:txBody>
      </p:sp>
      <p:sp>
        <p:nvSpPr>
          <p:cNvPr id="12" name="Slide Number Placeholder 21"/>
          <p:cNvSpPr>
            <a:spLocks noGrp="1"/>
          </p:cNvSpPr>
          <p:nvPr>
            <p:ph type="sldNum" sz="quarter" idx="4"/>
          </p:nvPr>
        </p:nvSpPr>
        <p:spPr>
          <a:xfrm>
            <a:off x="6553200" y="64166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smtClean="0">
                <a:latin typeface="Verdana" charset="0"/>
              </a:defRPr>
            </a:lvl1pPr>
          </a:lstStyle>
          <a:p>
            <a:pPr>
              <a:defRPr/>
            </a:pPr>
            <a:fld id="{B63ADC22-C60C-4970-B989-6B5F6F7BC72A}" type="slidenum">
              <a:rPr lang="en-US"/>
              <a:pPr>
                <a:defRPr/>
              </a:pPr>
              <a:t>‹#›</a:t>
            </a:fld>
            <a:endParaRPr lang="en-US"/>
          </a:p>
        </p:txBody>
      </p:sp>
      <p:pic>
        <p:nvPicPr>
          <p:cNvPr id="1030" name="Picture 8" descr="header_for_ppt_template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90" r:id="rId6"/>
    <p:sldLayoutId id="2147483788" r:id="rId7"/>
    <p:sldLayoutId id="2147483789" r:id="rId8"/>
  </p:sldLayoutIdLst>
  <p:txStyles>
    <p:titleStyle>
      <a:lvl1pPr algn="ctr" rtl="0" eaLnBrk="1" fontAlgn="base" hangingPunct="1">
        <a:spcBef>
          <a:spcPct val="0"/>
        </a:spcBef>
        <a:spcAft>
          <a:spcPct val="0"/>
        </a:spcAft>
        <a:defRPr sz="4000" kern="1200">
          <a:solidFill>
            <a:schemeClr val="tx1"/>
          </a:solidFill>
          <a:latin typeface="+mj-lt"/>
          <a:ea typeface="ＭＳ Ｐゴシック" charset="-128"/>
          <a:cs typeface="+mj-cs"/>
        </a:defRPr>
      </a:lvl1pPr>
      <a:lvl2pPr algn="ctr" rtl="0" eaLnBrk="1" fontAlgn="base" hangingPunct="1">
        <a:spcBef>
          <a:spcPct val="0"/>
        </a:spcBef>
        <a:spcAft>
          <a:spcPct val="0"/>
        </a:spcAft>
        <a:defRPr sz="4000">
          <a:solidFill>
            <a:schemeClr val="tx1"/>
          </a:solidFill>
          <a:latin typeface="Verdana" pitchFamily="34" charset="0"/>
          <a:ea typeface="ＭＳ Ｐゴシック" charset="-128"/>
        </a:defRPr>
      </a:lvl2pPr>
      <a:lvl3pPr algn="ctr" rtl="0" eaLnBrk="1" fontAlgn="base" hangingPunct="1">
        <a:spcBef>
          <a:spcPct val="0"/>
        </a:spcBef>
        <a:spcAft>
          <a:spcPct val="0"/>
        </a:spcAft>
        <a:defRPr sz="4000">
          <a:solidFill>
            <a:schemeClr val="tx1"/>
          </a:solidFill>
          <a:latin typeface="Verdana" pitchFamily="34" charset="0"/>
          <a:ea typeface="ＭＳ Ｐゴシック" charset="-128"/>
        </a:defRPr>
      </a:lvl3pPr>
      <a:lvl4pPr algn="ctr" rtl="0" eaLnBrk="1" fontAlgn="base" hangingPunct="1">
        <a:spcBef>
          <a:spcPct val="0"/>
        </a:spcBef>
        <a:spcAft>
          <a:spcPct val="0"/>
        </a:spcAft>
        <a:defRPr sz="4000">
          <a:solidFill>
            <a:schemeClr val="tx1"/>
          </a:solidFill>
          <a:latin typeface="Verdana" pitchFamily="34" charset="0"/>
          <a:ea typeface="ＭＳ Ｐゴシック" charset="-128"/>
        </a:defRPr>
      </a:lvl4pPr>
      <a:lvl5pPr algn="ctr" rtl="0" eaLnBrk="1" fontAlgn="base" hangingPunct="1">
        <a:spcBef>
          <a:spcPct val="0"/>
        </a:spcBef>
        <a:spcAft>
          <a:spcPct val="0"/>
        </a:spcAft>
        <a:defRPr sz="4000">
          <a:solidFill>
            <a:schemeClr val="tx1"/>
          </a:solidFill>
          <a:latin typeface="Verdana" pitchFamily="34" charset="0"/>
          <a:ea typeface="ＭＳ Ｐゴシック" charset="-128"/>
        </a:defRPr>
      </a:lvl5pPr>
      <a:lvl6pPr marL="457200" algn="ctr" rtl="0" eaLnBrk="1" fontAlgn="base" hangingPunct="1">
        <a:spcBef>
          <a:spcPct val="0"/>
        </a:spcBef>
        <a:spcAft>
          <a:spcPct val="0"/>
        </a:spcAft>
        <a:defRPr sz="4000">
          <a:solidFill>
            <a:schemeClr val="tx1"/>
          </a:solidFill>
          <a:latin typeface="Verdana" pitchFamily="34" charset="0"/>
        </a:defRPr>
      </a:lvl6pPr>
      <a:lvl7pPr marL="914400" algn="ctr" rtl="0" eaLnBrk="1" fontAlgn="base" hangingPunct="1">
        <a:spcBef>
          <a:spcPct val="0"/>
        </a:spcBef>
        <a:spcAft>
          <a:spcPct val="0"/>
        </a:spcAft>
        <a:defRPr sz="4000">
          <a:solidFill>
            <a:schemeClr val="tx1"/>
          </a:solidFill>
          <a:latin typeface="Verdana" pitchFamily="34" charset="0"/>
        </a:defRPr>
      </a:lvl7pPr>
      <a:lvl8pPr marL="1371600" algn="ctr" rtl="0" eaLnBrk="1" fontAlgn="base" hangingPunct="1">
        <a:spcBef>
          <a:spcPct val="0"/>
        </a:spcBef>
        <a:spcAft>
          <a:spcPct val="0"/>
        </a:spcAft>
        <a:defRPr sz="4000">
          <a:solidFill>
            <a:schemeClr val="tx1"/>
          </a:solidFill>
          <a:latin typeface="Verdana" pitchFamily="34" charset="0"/>
        </a:defRPr>
      </a:lvl8pPr>
      <a:lvl9pPr marL="1828800" algn="ctr" rtl="0" eaLnBrk="1" fontAlgn="base" hangingPunct="1">
        <a:spcBef>
          <a:spcPct val="0"/>
        </a:spcBef>
        <a:spcAft>
          <a:spcPct val="0"/>
        </a:spcAft>
        <a:defRPr sz="4000">
          <a:solidFill>
            <a:schemeClr val="tx1"/>
          </a:solidFill>
          <a:latin typeface="Verdana" pitchFamily="34" charset="0"/>
        </a:defRPr>
      </a:lvl9pPr>
    </p:titleStyle>
    <p:bodyStyle>
      <a:lvl1pPr marL="342900" indent="-342900" algn="l" rtl="0" eaLnBrk="1" fontAlgn="base" hangingPunct="1">
        <a:spcBef>
          <a:spcPct val="20000"/>
        </a:spcBef>
        <a:spcAft>
          <a:spcPct val="0"/>
        </a:spcAft>
        <a:buClr>
          <a:srgbClr val="1B50B8"/>
        </a:buClr>
        <a:buFont typeface="Wingdings" charset="2"/>
        <a:buChar char="§"/>
        <a:defRPr sz="3100" kern="1200">
          <a:solidFill>
            <a:schemeClr val="tx1"/>
          </a:solidFill>
          <a:latin typeface="+mn-lt"/>
          <a:ea typeface="ＭＳ Ｐゴシック" charset="-128"/>
          <a:cs typeface="+mn-cs"/>
        </a:defRPr>
      </a:lvl1pPr>
      <a:lvl2pPr marL="742950" indent="-285750" algn="l" rtl="0" eaLnBrk="1" fontAlgn="base" hangingPunct="1">
        <a:spcBef>
          <a:spcPct val="20000"/>
        </a:spcBef>
        <a:spcAft>
          <a:spcPct val="0"/>
        </a:spcAft>
        <a:buFont typeface="Verdana" charset="0"/>
        <a:buChar char="▫"/>
        <a:defRPr sz="2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Wingdings 3" charset="2"/>
        <a:buChar char="ê"/>
        <a:defRPr sz="28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Verdana" charset="0"/>
        <a:buChar char="›"/>
        <a:defRPr sz="28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a:off x="304800" y="6399213"/>
            <a:ext cx="8382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19"/>
          <p:cNvSpPr>
            <a:spLocks noGrp="1"/>
          </p:cNvSpPr>
          <p:nvPr>
            <p:ph type="dt" sz="half" idx="2"/>
          </p:nvPr>
        </p:nvSpPr>
        <p:spPr>
          <a:xfrm>
            <a:off x="457200" y="6416675"/>
            <a:ext cx="2133600" cy="365125"/>
          </a:xfrm>
          <a:prstGeom prst="rect">
            <a:avLst/>
          </a:prstGeom>
        </p:spPr>
        <p:txBody>
          <a:bodyPr/>
          <a:lstStyle>
            <a:lvl1pPr fontAlgn="auto">
              <a:spcBef>
                <a:spcPts val="0"/>
              </a:spcBef>
              <a:spcAft>
                <a:spcPts val="0"/>
              </a:spcAft>
              <a:defRPr sz="1000">
                <a:latin typeface="Verdana" pitchFamily="34" charset="0"/>
              </a:defRPr>
            </a:lvl1pPr>
          </a:lstStyle>
          <a:p>
            <a:pPr>
              <a:defRPr/>
            </a:pPr>
            <a:r>
              <a:rPr lang="en-US" smtClean="0"/>
              <a:t> </a:t>
            </a:r>
            <a:r>
              <a:rPr lang="de-DE" smtClean="0"/>
              <a:t>© Sedo, 2010</a:t>
            </a:r>
          </a:p>
          <a:p>
            <a:pPr>
              <a:defRPr/>
            </a:pPr>
            <a:endParaRPr lang="en-US"/>
          </a:p>
        </p:txBody>
      </p:sp>
      <p:sp>
        <p:nvSpPr>
          <p:cNvPr id="10" name="Footer Placeholder 20"/>
          <p:cNvSpPr>
            <a:spLocks noGrp="1"/>
          </p:cNvSpPr>
          <p:nvPr>
            <p:ph type="ftr" sz="quarter" idx="3"/>
          </p:nvPr>
        </p:nvSpPr>
        <p:spPr>
          <a:xfrm>
            <a:off x="3124200" y="6416675"/>
            <a:ext cx="2895600" cy="365125"/>
          </a:xfrm>
          <a:prstGeom prst="rect">
            <a:avLst/>
          </a:prstGeom>
        </p:spPr>
        <p:txBody>
          <a:bodyPr/>
          <a:lstStyle>
            <a:lvl1pPr algn="ctr" fontAlgn="auto">
              <a:spcBef>
                <a:spcPts val="0"/>
              </a:spcBef>
              <a:spcAft>
                <a:spcPts val="0"/>
              </a:spcAft>
              <a:defRPr sz="1000">
                <a:latin typeface="Verdana" pitchFamily="34" charset="0"/>
              </a:defRPr>
            </a:lvl1pPr>
          </a:lstStyle>
          <a:p>
            <a:pPr>
              <a:defRPr/>
            </a:pPr>
            <a:r>
              <a:rPr lang="en-US" smtClean="0"/>
              <a:t>-CONFIDENTIAL-</a:t>
            </a:r>
            <a:endParaRPr lang="en-US"/>
          </a:p>
        </p:txBody>
      </p:sp>
      <p:sp>
        <p:nvSpPr>
          <p:cNvPr id="12" name="Slide Number Placeholder 21"/>
          <p:cNvSpPr>
            <a:spLocks noGrp="1"/>
          </p:cNvSpPr>
          <p:nvPr>
            <p:ph type="sldNum" sz="quarter" idx="4"/>
          </p:nvPr>
        </p:nvSpPr>
        <p:spPr>
          <a:xfrm>
            <a:off x="6553200" y="6416675"/>
            <a:ext cx="2133600" cy="365125"/>
          </a:xfrm>
          <a:prstGeom prst="rect">
            <a:avLst/>
          </a:prstGeom>
        </p:spPr>
        <p:txBody>
          <a:bodyPr/>
          <a:lstStyle>
            <a:lvl1pPr algn="r" fontAlgn="auto">
              <a:spcBef>
                <a:spcPts val="0"/>
              </a:spcBef>
              <a:spcAft>
                <a:spcPts val="0"/>
              </a:spcAft>
              <a:defRPr sz="1000">
                <a:latin typeface="Verdana" pitchFamily="34" charset="0"/>
              </a:defRPr>
            </a:lvl1pPr>
          </a:lstStyle>
          <a:p>
            <a:pPr>
              <a:defRPr/>
            </a:pPr>
            <a:fld id="{B63ADC22-C60C-4970-B989-6B5F6F7BC72A}" type="slidenum">
              <a:rPr lang="en-US" smtClean="0"/>
              <a:pPr>
                <a:defRPr/>
              </a:pPr>
              <a:t>‹#›</a:t>
            </a:fld>
            <a:endParaRPr lang="en-US"/>
          </a:p>
        </p:txBody>
      </p:sp>
      <p:pic>
        <p:nvPicPr>
          <p:cNvPr id="1030" name="Picture 6" descr="header_for_ppts16_final.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Lst>
  <p:txStyles>
    <p:titleStyle>
      <a:lvl1pPr algn="ctr" rtl="0" eaLnBrk="1" fontAlgn="base" hangingPunct="1">
        <a:spcBef>
          <a:spcPct val="0"/>
        </a:spcBef>
        <a:spcAft>
          <a:spcPct val="0"/>
        </a:spcAft>
        <a:defRPr sz="4000" kern="1200">
          <a:solidFill>
            <a:schemeClr val="tx1"/>
          </a:solidFill>
          <a:latin typeface="+mj-lt"/>
          <a:ea typeface="+mj-ea"/>
          <a:cs typeface="+mj-cs"/>
        </a:defRPr>
      </a:lvl1pPr>
      <a:lvl2pPr algn="ctr" rtl="0" eaLnBrk="1" fontAlgn="base" hangingPunct="1">
        <a:spcBef>
          <a:spcPct val="0"/>
        </a:spcBef>
        <a:spcAft>
          <a:spcPct val="0"/>
        </a:spcAft>
        <a:defRPr sz="4000">
          <a:solidFill>
            <a:schemeClr val="tx1"/>
          </a:solidFill>
          <a:latin typeface="Verdana" pitchFamily="34" charset="0"/>
        </a:defRPr>
      </a:lvl2pPr>
      <a:lvl3pPr algn="ctr" rtl="0" eaLnBrk="1" fontAlgn="base" hangingPunct="1">
        <a:spcBef>
          <a:spcPct val="0"/>
        </a:spcBef>
        <a:spcAft>
          <a:spcPct val="0"/>
        </a:spcAft>
        <a:defRPr sz="4000">
          <a:solidFill>
            <a:schemeClr val="tx1"/>
          </a:solidFill>
          <a:latin typeface="Verdana" pitchFamily="34" charset="0"/>
        </a:defRPr>
      </a:lvl3pPr>
      <a:lvl4pPr algn="ctr" rtl="0" eaLnBrk="1" fontAlgn="base" hangingPunct="1">
        <a:spcBef>
          <a:spcPct val="0"/>
        </a:spcBef>
        <a:spcAft>
          <a:spcPct val="0"/>
        </a:spcAft>
        <a:defRPr sz="4000">
          <a:solidFill>
            <a:schemeClr val="tx1"/>
          </a:solidFill>
          <a:latin typeface="Verdana" pitchFamily="34" charset="0"/>
        </a:defRPr>
      </a:lvl4pPr>
      <a:lvl5pPr algn="ctr" rtl="0" eaLnBrk="1" fontAlgn="base" hangingPunct="1">
        <a:spcBef>
          <a:spcPct val="0"/>
        </a:spcBef>
        <a:spcAft>
          <a:spcPct val="0"/>
        </a:spcAft>
        <a:defRPr sz="4000">
          <a:solidFill>
            <a:schemeClr val="tx1"/>
          </a:solidFill>
          <a:latin typeface="Verdana" pitchFamily="34" charset="0"/>
        </a:defRPr>
      </a:lvl5pPr>
      <a:lvl6pPr marL="457200" algn="ctr" rtl="0" eaLnBrk="1" fontAlgn="base" hangingPunct="1">
        <a:spcBef>
          <a:spcPct val="0"/>
        </a:spcBef>
        <a:spcAft>
          <a:spcPct val="0"/>
        </a:spcAft>
        <a:defRPr sz="4000">
          <a:solidFill>
            <a:schemeClr val="tx1"/>
          </a:solidFill>
          <a:latin typeface="Verdana" pitchFamily="34" charset="0"/>
        </a:defRPr>
      </a:lvl6pPr>
      <a:lvl7pPr marL="914400" algn="ctr" rtl="0" eaLnBrk="1" fontAlgn="base" hangingPunct="1">
        <a:spcBef>
          <a:spcPct val="0"/>
        </a:spcBef>
        <a:spcAft>
          <a:spcPct val="0"/>
        </a:spcAft>
        <a:defRPr sz="4000">
          <a:solidFill>
            <a:schemeClr val="tx1"/>
          </a:solidFill>
          <a:latin typeface="Verdana" pitchFamily="34" charset="0"/>
        </a:defRPr>
      </a:lvl7pPr>
      <a:lvl8pPr marL="1371600" algn="ctr" rtl="0" eaLnBrk="1" fontAlgn="base" hangingPunct="1">
        <a:spcBef>
          <a:spcPct val="0"/>
        </a:spcBef>
        <a:spcAft>
          <a:spcPct val="0"/>
        </a:spcAft>
        <a:defRPr sz="4000">
          <a:solidFill>
            <a:schemeClr val="tx1"/>
          </a:solidFill>
          <a:latin typeface="Verdana" pitchFamily="34" charset="0"/>
        </a:defRPr>
      </a:lvl8pPr>
      <a:lvl9pPr marL="1828800" algn="ctr" rtl="0" eaLnBrk="1" fontAlgn="base" hangingPunct="1">
        <a:spcBef>
          <a:spcPct val="0"/>
        </a:spcBef>
        <a:spcAft>
          <a:spcPct val="0"/>
        </a:spcAft>
        <a:defRPr sz="4000">
          <a:solidFill>
            <a:schemeClr val="tx1"/>
          </a:solidFill>
          <a:latin typeface="Verdana" pitchFamily="34" charset="0"/>
        </a:defRPr>
      </a:lvl9pPr>
    </p:titleStyle>
    <p:bodyStyle>
      <a:lvl1pPr marL="342900" indent="-342900" algn="l" rtl="0" eaLnBrk="1" fontAlgn="base" hangingPunct="1">
        <a:spcBef>
          <a:spcPct val="20000"/>
        </a:spcBef>
        <a:spcAft>
          <a:spcPct val="0"/>
        </a:spcAft>
        <a:buClr>
          <a:srgbClr val="1B50B8"/>
        </a:buClr>
        <a:buFont typeface="Wingdings" charset="2"/>
        <a:buChar char="§"/>
        <a:defRPr sz="31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Verdana"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Wingdings 3" charset="2"/>
        <a:buChar char="ê"/>
        <a:defRPr sz="28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Verdana"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Background_image_Blue.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304800" y="6399213"/>
            <a:ext cx="8382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8" name="Date Placeholder 19"/>
          <p:cNvSpPr>
            <a:spLocks noGrp="1"/>
          </p:cNvSpPr>
          <p:nvPr>
            <p:ph type="dt" sz="half" idx="2"/>
          </p:nvPr>
        </p:nvSpPr>
        <p:spPr>
          <a:xfrm>
            <a:off x="457200" y="6416675"/>
            <a:ext cx="2133600" cy="365125"/>
          </a:xfrm>
          <a:prstGeom prst="rect">
            <a:avLst/>
          </a:prstGeom>
        </p:spPr>
        <p:txBody>
          <a:bodyPr vert="horz" wrap="square" lIns="91440" tIns="45720" rIns="91440" bIns="45720" numCol="1" anchor="t" anchorCtr="0" compatLnSpc="1">
            <a:prstTxWarp prst="textNoShape">
              <a:avLst/>
            </a:prstTxWarp>
          </a:bodyPr>
          <a:lstStyle>
            <a:lvl1pPr>
              <a:defRPr sz="1000">
                <a:solidFill>
                  <a:schemeClr val="bg1"/>
                </a:solidFill>
                <a:latin typeface="Verdana" charset="0"/>
              </a:defRPr>
            </a:lvl1pPr>
          </a:lstStyle>
          <a:p>
            <a:pPr>
              <a:defRPr/>
            </a:pPr>
            <a:r>
              <a:rPr lang="en-US" smtClean="0"/>
              <a:t> </a:t>
            </a:r>
            <a:r>
              <a:rPr lang="de-DE" smtClean="0"/>
              <a:t>© Sedo, 2010</a:t>
            </a:r>
          </a:p>
          <a:p>
            <a:pPr>
              <a:defRPr/>
            </a:pPr>
            <a:endParaRPr lang="en-US"/>
          </a:p>
        </p:txBody>
      </p:sp>
      <p:sp>
        <p:nvSpPr>
          <p:cNvPr id="10" name="Footer Placeholder 20"/>
          <p:cNvSpPr>
            <a:spLocks noGrp="1"/>
          </p:cNvSpPr>
          <p:nvPr>
            <p:ph type="ftr" sz="quarter" idx="3"/>
          </p:nvPr>
        </p:nvSpPr>
        <p:spPr>
          <a:xfrm>
            <a:off x="3124200" y="6416675"/>
            <a:ext cx="2895600" cy="365125"/>
          </a:xfrm>
          <a:prstGeom prst="rect">
            <a:avLst/>
          </a:prstGeom>
        </p:spPr>
        <p:txBody>
          <a:bodyPr/>
          <a:lstStyle>
            <a:lvl1pPr algn="ctr" fontAlgn="auto">
              <a:spcBef>
                <a:spcPts val="0"/>
              </a:spcBef>
              <a:spcAft>
                <a:spcPts val="0"/>
              </a:spcAft>
              <a:defRPr sz="1000">
                <a:solidFill>
                  <a:schemeClr val="bg1"/>
                </a:solidFill>
                <a:latin typeface="Verdana" pitchFamily="34" charset="0"/>
                <a:ea typeface="+mn-ea"/>
              </a:defRPr>
            </a:lvl1pPr>
          </a:lstStyle>
          <a:p>
            <a:pPr>
              <a:defRPr/>
            </a:pPr>
            <a:r>
              <a:rPr lang="en-US" smtClean="0"/>
              <a:t>-CONFIDENTIAL-</a:t>
            </a:r>
            <a:endParaRPr lang="en-US"/>
          </a:p>
        </p:txBody>
      </p:sp>
      <p:sp>
        <p:nvSpPr>
          <p:cNvPr id="12" name="Slide Number Placeholder 21"/>
          <p:cNvSpPr>
            <a:spLocks noGrp="1"/>
          </p:cNvSpPr>
          <p:nvPr>
            <p:ph type="sldNum" sz="quarter" idx="4"/>
          </p:nvPr>
        </p:nvSpPr>
        <p:spPr>
          <a:xfrm>
            <a:off x="6553200" y="6416675"/>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000">
                <a:solidFill>
                  <a:schemeClr val="bg1"/>
                </a:solidFill>
                <a:latin typeface="Verdana" charset="0"/>
              </a:defRPr>
            </a:lvl1pPr>
          </a:lstStyle>
          <a:p>
            <a:pPr>
              <a:defRPr/>
            </a:pPr>
            <a:fld id="{B63ADC22-C60C-4970-B989-6B5F6F7BC72A}"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Lst>
  <p:txStyles>
    <p:titleStyle>
      <a:lvl1pPr algn="ctr" rtl="0" eaLnBrk="1" fontAlgn="base" hangingPunct="1">
        <a:spcBef>
          <a:spcPct val="0"/>
        </a:spcBef>
        <a:spcAft>
          <a:spcPct val="0"/>
        </a:spcAft>
        <a:defRPr sz="4000" kern="1200">
          <a:solidFill>
            <a:schemeClr val="tx1"/>
          </a:solidFill>
          <a:latin typeface="+mj-lt"/>
          <a:ea typeface="ＭＳ Ｐゴシック" charset="-128"/>
          <a:cs typeface="+mj-cs"/>
        </a:defRPr>
      </a:lvl1pPr>
      <a:lvl2pPr algn="ctr" rtl="0" eaLnBrk="1" fontAlgn="base" hangingPunct="1">
        <a:spcBef>
          <a:spcPct val="0"/>
        </a:spcBef>
        <a:spcAft>
          <a:spcPct val="0"/>
        </a:spcAft>
        <a:defRPr sz="4000">
          <a:solidFill>
            <a:schemeClr val="tx1"/>
          </a:solidFill>
          <a:latin typeface="Verdana" pitchFamily="34" charset="0"/>
          <a:ea typeface="ＭＳ Ｐゴシック" charset="-128"/>
        </a:defRPr>
      </a:lvl2pPr>
      <a:lvl3pPr algn="ctr" rtl="0" eaLnBrk="1" fontAlgn="base" hangingPunct="1">
        <a:spcBef>
          <a:spcPct val="0"/>
        </a:spcBef>
        <a:spcAft>
          <a:spcPct val="0"/>
        </a:spcAft>
        <a:defRPr sz="4000">
          <a:solidFill>
            <a:schemeClr val="tx1"/>
          </a:solidFill>
          <a:latin typeface="Verdana" pitchFamily="34" charset="0"/>
          <a:ea typeface="ＭＳ Ｐゴシック" charset="-128"/>
        </a:defRPr>
      </a:lvl3pPr>
      <a:lvl4pPr algn="ctr" rtl="0" eaLnBrk="1" fontAlgn="base" hangingPunct="1">
        <a:spcBef>
          <a:spcPct val="0"/>
        </a:spcBef>
        <a:spcAft>
          <a:spcPct val="0"/>
        </a:spcAft>
        <a:defRPr sz="4000">
          <a:solidFill>
            <a:schemeClr val="tx1"/>
          </a:solidFill>
          <a:latin typeface="Verdana" pitchFamily="34" charset="0"/>
          <a:ea typeface="ＭＳ Ｐゴシック" charset="-128"/>
        </a:defRPr>
      </a:lvl4pPr>
      <a:lvl5pPr algn="ctr" rtl="0" eaLnBrk="1" fontAlgn="base" hangingPunct="1">
        <a:spcBef>
          <a:spcPct val="0"/>
        </a:spcBef>
        <a:spcAft>
          <a:spcPct val="0"/>
        </a:spcAft>
        <a:defRPr sz="4000">
          <a:solidFill>
            <a:schemeClr val="tx1"/>
          </a:solidFill>
          <a:latin typeface="Verdana" pitchFamily="34" charset="0"/>
          <a:ea typeface="ＭＳ Ｐゴシック" charset="-128"/>
        </a:defRPr>
      </a:lvl5pPr>
      <a:lvl6pPr marL="457200" algn="ctr" rtl="0" eaLnBrk="1" fontAlgn="base" hangingPunct="1">
        <a:spcBef>
          <a:spcPct val="0"/>
        </a:spcBef>
        <a:spcAft>
          <a:spcPct val="0"/>
        </a:spcAft>
        <a:defRPr sz="4000">
          <a:solidFill>
            <a:schemeClr val="tx1"/>
          </a:solidFill>
          <a:latin typeface="Verdana" pitchFamily="34" charset="0"/>
        </a:defRPr>
      </a:lvl6pPr>
      <a:lvl7pPr marL="914400" algn="ctr" rtl="0" eaLnBrk="1" fontAlgn="base" hangingPunct="1">
        <a:spcBef>
          <a:spcPct val="0"/>
        </a:spcBef>
        <a:spcAft>
          <a:spcPct val="0"/>
        </a:spcAft>
        <a:defRPr sz="4000">
          <a:solidFill>
            <a:schemeClr val="tx1"/>
          </a:solidFill>
          <a:latin typeface="Verdana" pitchFamily="34" charset="0"/>
        </a:defRPr>
      </a:lvl7pPr>
      <a:lvl8pPr marL="1371600" algn="ctr" rtl="0" eaLnBrk="1" fontAlgn="base" hangingPunct="1">
        <a:spcBef>
          <a:spcPct val="0"/>
        </a:spcBef>
        <a:spcAft>
          <a:spcPct val="0"/>
        </a:spcAft>
        <a:defRPr sz="4000">
          <a:solidFill>
            <a:schemeClr val="tx1"/>
          </a:solidFill>
          <a:latin typeface="Verdana" pitchFamily="34" charset="0"/>
        </a:defRPr>
      </a:lvl8pPr>
      <a:lvl9pPr marL="1828800" algn="ctr" rtl="0" eaLnBrk="1" fontAlgn="base" hangingPunct="1">
        <a:spcBef>
          <a:spcPct val="0"/>
        </a:spcBef>
        <a:spcAft>
          <a:spcPct val="0"/>
        </a:spcAft>
        <a:defRPr sz="4000">
          <a:solidFill>
            <a:schemeClr val="tx1"/>
          </a:solidFill>
          <a:latin typeface="Verdana" pitchFamily="34" charset="0"/>
        </a:defRPr>
      </a:lvl9pPr>
    </p:titleStyle>
    <p:bodyStyle>
      <a:lvl1pPr marL="342900" indent="-342900" algn="l" rtl="0" eaLnBrk="1" fontAlgn="base" hangingPunct="1">
        <a:spcBef>
          <a:spcPct val="20000"/>
        </a:spcBef>
        <a:spcAft>
          <a:spcPct val="0"/>
        </a:spcAft>
        <a:buClr>
          <a:srgbClr val="1B50B8"/>
        </a:buClr>
        <a:buFont typeface="Wingdings" charset="2"/>
        <a:buChar char="§"/>
        <a:defRPr sz="3100" kern="1200">
          <a:solidFill>
            <a:schemeClr val="tx1"/>
          </a:solidFill>
          <a:latin typeface="+mn-lt"/>
          <a:ea typeface="ＭＳ Ｐゴシック" charset="-128"/>
          <a:cs typeface="+mn-cs"/>
        </a:defRPr>
      </a:lvl1pPr>
      <a:lvl2pPr marL="742950" indent="-285750" algn="l" rtl="0" eaLnBrk="1" fontAlgn="base" hangingPunct="1">
        <a:spcBef>
          <a:spcPct val="20000"/>
        </a:spcBef>
        <a:spcAft>
          <a:spcPct val="0"/>
        </a:spcAft>
        <a:buFont typeface="Verdana" charset="0"/>
        <a:buChar char="▫"/>
        <a:defRPr sz="28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Wingdings 3" charset="2"/>
        <a:buChar char="ê"/>
        <a:defRPr sz="28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Verdana" charset="0"/>
        <a:buChar char="›"/>
        <a:defRPr sz="28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www.home24.com.u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5.jpeg"/><Relationship Id="rId11" Type="http://schemas.openxmlformats.org/officeDocument/2006/relationships/image" Target="../media/image20.gif"/><Relationship Id="rId5" Type="http://schemas.openxmlformats.org/officeDocument/2006/relationships/image" Target="../media/image14.jpeg"/><Relationship Id="rId10" Type="http://schemas.openxmlformats.org/officeDocument/2006/relationships/image" Target="../media/image19.gif"/><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5.jpeg"/><Relationship Id="rId11" Type="http://schemas.openxmlformats.org/officeDocument/2006/relationships/image" Target="../media/image20.gif"/><Relationship Id="rId5" Type="http://schemas.openxmlformats.org/officeDocument/2006/relationships/image" Target="../media/image14.jpeg"/><Relationship Id="rId10" Type="http://schemas.openxmlformats.org/officeDocument/2006/relationships/image" Target="../media/image19.gif"/><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5"/>
          <p:cNvSpPr>
            <a:spLocks noGrp="1"/>
          </p:cNvSpPr>
          <p:nvPr>
            <p:ph type="ctrTitle"/>
          </p:nvPr>
        </p:nvSpPr>
        <p:spPr bwMode="auto">
          <a:xfrm>
            <a:off x="571500" y="1635125"/>
            <a:ext cx="80010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nl-NL" sz="2800" dirty="0"/>
              <a:t/>
            </a:r>
            <a:br>
              <a:rPr lang="nl-NL" sz="2800" dirty="0"/>
            </a:br>
            <a:r>
              <a:rPr lang="ru-RU" sz="2800" dirty="0"/>
              <a:t> </a:t>
            </a:r>
            <a:r>
              <a:rPr lang="ru-RU" sz="2800" b="1" dirty="0"/>
              <a:t>Преимущества ведения бизнеса на вторичном рынке для Регистратуры и </a:t>
            </a:r>
            <a:r>
              <a:rPr lang="ru-RU" sz="2800" b="1" dirty="0" smtClean="0"/>
              <a:t>Регистраторов Украины </a:t>
            </a:r>
            <a:endParaRPr lang="en-US" sz="4800" b="1" dirty="0" smtClean="0"/>
          </a:p>
        </p:txBody>
      </p:sp>
      <p:sp>
        <p:nvSpPr>
          <p:cNvPr id="3075" name="Subtitle 6"/>
          <p:cNvSpPr>
            <a:spLocks noGrp="1"/>
          </p:cNvSpPr>
          <p:nvPr>
            <p:ph type="subTitle" idx="1"/>
          </p:nvPr>
        </p:nvSpPr>
        <p:spPr bwMode="auto">
          <a:xfrm>
            <a:off x="1547664" y="3356992"/>
            <a:ext cx="6400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000" dirty="0" smtClean="0"/>
              <a:t>UA DOM</a:t>
            </a:r>
          </a:p>
          <a:p>
            <a:r>
              <a:rPr lang="en-US" sz="2000" dirty="0" smtClean="0"/>
              <a:t>07-12-2012</a:t>
            </a:r>
            <a:endParaRPr lang="en-US" sz="2000" dirty="0"/>
          </a:p>
        </p:txBody>
      </p:sp>
      <p:sp>
        <p:nvSpPr>
          <p:cNvPr id="3076" name="Date Placeholder 19"/>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dirty="0">
                <a:latin typeface="Verdana" charset="0"/>
              </a:rPr>
              <a:t> </a:t>
            </a:r>
            <a:r>
              <a:rPr lang="de-DE" sz="1000" dirty="0">
                <a:latin typeface="Verdana" charset="0"/>
              </a:rPr>
              <a:t>©2012 Sedo.com, LLC</a:t>
            </a:r>
          </a:p>
          <a:p>
            <a:pPr eaLnBrk="1" hangingPunct="1"/>
            <a:endParaRPr lang="en-US" sz="1000" dirty="0">
              <a:latin typeface="Verdana" charset="0"/>
            </a:endParaRPr>
          </a:p>
        </p:txBody>
      </p:sp>
      <p:sp>
        <p:nvSpPr>
          <p:cNvPr id="3077"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smtClean="0">
                <a:latin typeface="Verdana" charset="0"/>
              </a:rPr>
              <a:t>-CONFIDENTIAL-</a:t>
            </a:r>
          </a:p>
        </p:txBody>
      </p:sp>
      <p:sp>
        <p:nvSpPr>
          <p:cNvPr id="3078"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7B1FBB2-7D0D-44C4-998A-482B02C1F085}" type="slidenum">
              <a:rPr lang="en-US" sz="1000">
                <a:latin typeface="Verdana" charset="0"/>
              </a:rPr>
              <a:pPr eaLnBrk="1" hangingPunct="1"/>
              <a:t>1</a:t>
            </a:fld>
            <a:endParaRPr lang="en-US" sz="1000">
              <a:latin typeface="Verdana" charset="0"/>
            </a:endParaRPr>
          </a:p>
        </p:txBody>
      </p:sp>
      <p:sp>
        <p:nvSpPr>
          <p:cNvPr id="2" name="Textfeld 1"/>
          <p:cNvSpPr txBox="1"/>
          <p:nvPr/>
        </p:nvSpPr>
        <p:spPr>
          <a:xfrm>
            <a:off x="1259632" y="5373216"/>
            <a:ext cx="7452681" cy="830997"/>
          </a:xfrm>
          <a:prstGeom prst="rect">
            <a:avLst/>
          </a:prstGeom>
          <a:solidFill>
            <a:srgbClr val="FFFFFF">
              <a:alpha val="7843"/>
            </a:srgbClr>
          </a:solidFill>
        </p:spPr>
        <p:txBody>
          <a:bodyPr wrap="none" rtlCol="0">
            <a:spAutoFit/>
          </a:bodyPr>
          <a:lstStyle/>
          <a:p>
            <a:r>
              <a:rPr lang="ru-RU" dirty="0" smtClean="0"/>
              <a:t>Александр Оверченко</a:t>
            </a:r>
            <a:endParaRPr lang="en-US" dirty="0" smtClean="0"/>
          </a:p>
          <a:p>
            <a:r>
              <a:rPr lang="ru-RU" dirty="0" smtClean="0"/>
              <a:t>Региональный менеджер – СНГ/Восточная Европа</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sz="2800" b="1" dirty="0" smtClean="0"/>
              <a:t>Ценовые категории</a:t>
            </a:r>
            <a:endParaRPr lang="en-US" sz="2800" b="1" dirty="0"/>
          </a:p>
        </p:txBody>
      </p:sp>
      <p:sp>
        <p:nvSpPr>
          <p:cNvPr id="3" name="Content Placeholder 2"/>
          <p:cNvSpPr>
            <a:spLocks noGrp="1"/>
          </p:cNvSpPr>
          <p:nvPr>
            <p:ph idx="1"/>
          </p:nvPr>
        </p:nvSpPr>
        <p:spPr>
          <a:xfrm>
            <a:off x="457202" y="1752600"/>
            <a:ext cx="7793831" cy="4953596"/>
          </a:xfrm>
        </p:spPr>
        <p:txBody>
          <a:bodyPr/>
          <a:lstStyle/>
          <a:p>
            <a:pPr marL="285750" indent="-285750">
              <a:buFont typeface="Wingdings" pitchFamily="2" charset="2"/>
              <a:buChar char="§"/>
            </a:pPr>
            <a:r>
              <a:rPr lang="ru-RU" sz="1600" dirty="0" smtClean="0"/>
              <a:t>45% всех продаж на торговой площадке Седо – домены по цене до 500 долларов США или меньше</a:t>
            </a:r>
            <a:endParaRPr lang="en-US" sz="1600" dirty="0" smtClean="0"/>
          </a:p>
          <a:p>
            <a:pPr marL="285750" indent="-285750">
              <a:buFont typeface="Wingdings" pitchFamily="2" charset="2"/>
              <a:buChar char="§"/>
            </a:pPr>
            <a:r>
              <a:rPr lang="ru-RU" sz="1600" dirty="0" smtClean="0"/>
              <a:t>Причина: быстрый трансфер доменов, низкая себестоимость домена, относительно небольшие усилия со стороны участников рынка  </a:t>
            </a:r>
          </a:p>
          <a:p>
            <a:pPr marL="285750" indent="-285750">
              <a:buFont typeface="Wingdings" pitchFamily="2" charset="2"/>
              <a:buChar char="§"/>
            </a:pPr>
            <a:endParaRPr lang="en-US" dirty="0" smtClean="0"/>
          </a:p>
          <a:p>
            <a:pPr marL="285750" indent="-285750">
              <a:buFont typeface="Wingdings" pitchFamily="2" charset="2"/>
              <a:buChar char="§"/>
            </a:pPr>
            <a:endParaRPr lang="en-US" dirty="0" smtClean="0"/>
          </a:p>
          <a:p>
            <a:pPr marL="285750" indent="-285750">
              <a:buFont typeface="Wingdings" pitchFamily="2" charset="2"/>
              <a:buChar char="§"/>
            </a:pPr>
            <a:endParaRPr lang="en-US" dirty="0" smtClean="0"/>
          </a:p>
        </p:txBody>
      </p:sp>
      <p:graphicFrame>
        <p:nvGraphicFramePr>
          <p:cNvPr id="4" name="Diagramm 3"/>
          <p:cNvGraphicFramePr/>
          <p:nvPr>
            <p:extLst>
              <p:ext uri="{D42A27DB-BD31-4B8C-83A1-F6EECF244321}">
                <p14:modId xmlns:p14="http://schemas.microsoft.com/office/powerpoint/2010/main" val="3724565658"/>
              </p:ext>
            </p:extLst>
          </p:nvPr>
        </p:nvGraphicFramePr>
        <p:xfrm>
          <a:off x="533400" y="3505200"/>
          <a:ext cx="67056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
        <p:nvSpPr>
          <p:cNvPr id="7" name="Slide Number Placeholder 21"/>
          <p:cNvSpPr txBox="1">
            <a:spLocks/>
          </p:cNvSpPr>
          <p:nvPr/>
        </p:nvSpPr>
        <p:spPr>
          <a:xfrm>
            <a:off x="6553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r"/>
            <a:fld id="{16DBE106-FF10-4817-B856-D906CECAE7CE}" type="slidenum">
              <a:rPr lang="en-US" sz="1000" smtClean="0">
                <a:latin typeface="+mn-lt"/>
              </a:rPr>
              <a:pPr algn="r"/>
              <a:t>10</a:t>
            </a:fld>
            <a:endParaRPr lang="en-US" sz="1000" dirty="0">
              <a:latin typeface="+mn-lt"/>
            </a:endParaRPr>
          </a:p>
        </p:txBody>
      </p:sp>
      <p:sp>
        <p:nvSpPr>
          <p:cNvPr id="9" name="Footer Placeholder 20"/>
          <p:cNvSpPr>
            <a:spLocks noGrp="1"/>
          </p:cNvSpPr>
          <p:nvPr>
            <p:ph type="ftr" sz="quarter" idx="11"/>
          </p:nvPr>
        </p:nvSpPr>
        <p:spPr bwMode="auto">
          <a:xfrm>
            <a:off x="3124200" y="64166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Tree>
    <p:extLst>
      <p:ext uri="{BB962C8B-B14F-4D97-AF65-F5344CB8AC3E}">
        <p14:creationId xmlns:p14="http://schemas.microsoft.com/office/powerpoint/2010/main" val="3215751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sz="2800" b="1" dirty="0" smtClean="0">
                <a:cs typeface="+mn-cs"/>
              </a:rPr>
              <a:t>Относительная привлекательность доменного рынка</a:t>
            </a:r>
            <a:endParaRPr lang="en-US" sz="2800" b="1" dirty="0"/>
          </a:p>
        </p:txBody>
      </p:sp>
      <p:sp>
        <p:nvSpPr>
          <p:cNvPr id="3" name="Content Placeholder 2"/>
          <p:cNvSpPr>
            <a:spLocks noGrp="1"/>
          </p:cNvSpPr>
          <p:nvPr>
            <p:ph idx="1"/>
          </p:nvPr>
        </p:nvSpPr>
        <p:spPr>
          <a:xfrm>
            <a:off x="457202" y="1905000"/>
            <a:ext cx="7793831" cy="4495800"/>
          </a:xfrm>
        </p:spPr>
        <p:txBody>
          <a:bodyPr/>
          <a:lstStyle/>
          <a:p>
            <a:pPr marL="285750" lvl="0" indent="-285750">
              <a:buFont typeface="Wingdings" pitchFamily="2" charset="2"/>
              <a:buChar char="§"/>
            </a:pPr>
            <a:r>
              <a:rPr lang="ru-RU" sz="1600" dirty="0" smtClean="0"/>
              <a:t>Главной особенностью первичного рынка является быстрота сделки</a:t>
            </a:r>
            <a:endParaRPr lang="en-US" sz="1600" dirty="0" smtClean="0"/>
          </a:p>
          <a:p>
            <a:pPr marL="742950" lvl="1" indent="-285750">
              <a:buFont typeface="Wingdings" pitchFamily="2" charset="2"/>
              <a:buChar char="§"/>
            </a:pPr>
            <a:r>
              <a:rPr lang="ru-RU" sz="1600" dirty="0" smtClean="0"/>
              <a:t>Регистрация нового домена занимает не больше одной минуты</a:t>
            </a:r>
            <a:endParaRPr lang="en-US" sz="1600" dirty="0" smtClean="0"/>
          </a:p>
          <a:p>
            <a:pPr marL="285750" lvl="0" indent="-285750">
              <a:buFont typeface="Wingdings" pitchFamily="2" charset="2"/>
              <a:buChar char="§"/>
            </a:pPr>
            <a:r>
              <a:rPr lang="ru-RU" sz="1600" dirty="0" smtClean="0"/>
              <a:t>Для покупки домена на вторичном рынке необходимо</a:t>
            </a:r>
            <a:endParaRPr lang="en-US" sz="1600" dirty="0" smtClean="0"/>
          </a:p>
          <a:p>
            <a:pPr marL="742950" lvl="1" indent="-285750">
              <a:buFont typeface="Wingdings" pitchFamily="2" charset="2"/>
              <a:buChar char="§"/>
            </a:pPr>
            <a:r>
              <a:rPr lang="ru-RU" sz="1600" dirty="0" smtClean="0"/>
              <a:t>Найти подходящее доменное имя</a:t>
            </a:r>
            <a:endParaRPr lang="en-US" sz="1600" dirty="0" smtClean="0"/>
          </a:p>
          <a:p>
            <a:pPr marL="742950" lvl="1" indent="-285750">
              <a:buFont typeface="Wingdings" pitchFamily="2" charset="2"/>
              <a:buChar char="§"/>
            </a:pPr>
            <a:r>
              <a:rPr lang="ru-RU" sz="1600" dirty="0" smtClean="0"/>
              <a:t>Договориться о цене с владельцем домена</a:t>
            </a:r>
            <a:endParaRPr lang="en-US" sz="1600" dirty="0" smtClean="0"/>
          </a:p>
          <a:p>
            <a:pPr marL="742950" lvl="1" indent="-285750">
              <a:buFont typeface="Wingdings" pitchFamily="2" charset="2"/>
              <a:buChar char="§"/>
            </a:pPr>
            <a:r>
              <a:rPr lang="ru-RU" sz="1600" baseline="0" dirty="0" smtClean="0"/>
              <a:t>Открыть</a:t>
            </a:r>
            <a:r>
              <a:rPr lang="ru-RU" sz="1600" dirty="0" smtClean="0"/>
              <a:t> эскроу-счет и оплатить стоимость домена </a:t>
            </a:r>
            <a:endParaRPr lang="en-US" sz="1600" baseline="0" dirty="0" smtClean="0"/>
          </a:p>
          <a:p>
            <a:pPr marL="742950" lvl="1" indent="-285750">
              <a:buFont typeface="Wingdings" pitchFamily="2" charset="2"/>
              <a:buChar char="§"/>
            </a:pPr>
            <a:r>
              <a:rPr lang="ru-RU" sz="1600" dirty="0" smtClean="0"/>
              <a:t>Затраты на трансфер домена</a:t>
            </a:r>
          </a:p>
          <a:p>
            <a:pPr marL="742950" lvl="1" indent="-285750">
              <a:buFont typeface="Wingdings" pitchFamily="2" charset="2"/>
              <a:buChar char="§"/>
            </a:pPr>
            <a:r>
              <a:rPr lang="ru-RU" sz="1600" dirty="0" smtClean="0"/>
              <a:t>Медленный трансфер доменного имени</a:t>
            </a:r>
          </a:p>
          <a:p>
            <a:pPr marL="0" lvl="0" indent="0">
              <a:buNone/>
            </a:pPr>
            <a:endParaRPr lang="ru-RU" sz="1600" dirty="0" smtClean="0"/>
          </a:p>
          <a:p>
            <a:pPr marL="0" lvl="0" indent="0">
              <a:buNone/>
            </a:pPr>
            <a:endParaRPr lang="ru-RU" sz="1600" dirty="0"/>
          </a:p>
          <a:p>
            <a:pPr marL="0" lvl="0" indent="0">
              <a:buNone/>
            </a:pPr>
            <a:r>
              <a:rPr lang="ru-RU" sz="1600" dirty="0" smtClean="0"/>
              <a:t>В ряде </a:t>
            </a:r>
            <a:r>
              <a:rPr lang="en-US" sz="1600" dirty="0" smtClean="0"/>
              <a:t>TLDs</a:t>
            </a:r>
            <a:r>
              <a:rPr lang="ru-RU" sz="1600" dirty="0" smtClean="0"/>
              <a:t> и </a:t>
            </a:r>
            <a:r>
              <a:rPr lang="nl-NL" sz="1600" dirty="0" err="1" smtClean="0"/>
              <a:t>ccTLDs</a:t>
            </a:r>
            <a:r>
              <a:rPr lang="en-US" sz="1600" dirty="0" smtClean="0"/>
              <a:t> </a:t>
            </a:r>
            <a:r>
              <a:rPr lang="ru-RU" sz="1600" dirty="0" smtClean="0"/>
              <a:t>передача и регистрация домена </a:t>
            </a:r>
            <a:r>
              <a:rPr lang="ru-RU" sz="1600" dirty="0" err="1" smtClean="0"/>
              <a:t>обремленна</a:t>
            </a:r>
            <a:r>
              <a:rPr lang="ru-RU" sz="1600" dirty="0" smtClean="0"/>
              <a:t> бюрократической </a:t>
            </a:r>
            <a:r>
              <a:rPr lang="ru-RU" sz="1600" dirty="0" err="1" smtClean="0"/>
              <a:t>тагостью</a:t>
            </a:r>
            <a:endParaRPr lang="en-US" sz="1600" dirty="0" smtClean="0"/>
          </a:p>
          <a:p>
            <a:pPr marL="742950" lvl="1" indent="-285750">
              <a:buFont typeface="Wingdings" pitchFamily="2" charset="2"/>
              <a:buChar char="§"/>
            </a:pPr>
            <a:r>
              <a:rPr lang="ru-RU" sz="1600" b="1" i="1" baseline="0" dirty="0" smtClean="0"/>
              <a:t>Облегчение бумажной работы – верный</a:t>
            </a:r>
            <a:r>
              <a:rPr lang="ru-RU" sz="1600" b="1" i="1" dirty="0" smtClean="0"/>
              <a:t> путь к росту продаж и стабильному рынку доменов</a:t>
            </a:r>
            <a:r>
              <a:rPr lang="en-US" sz="1600" b="1" i="1" dirty="0" smtClean="0"/>
              <a:t> </a:t>
            </a:r>
            <a:endParaRPr lang="en-US" sz="1600" b="1" i="1" baseline="0" dirty="0" smtClean="0"/>
          </a:p>
        </p:txBody>
      </p:sp>
      <p:sp>
        <p:nvSpPr>
          <p:cNvPr id="4"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
        <p:nvSpPr>
          <p:cNvPr id="6" name="Slide Number Placeholder 21"/>
          <p:cNvSpPr txBox="1">
            <a:spLocks/>
          </p:cNvSpPr>
          <p:nvPr/>
        </p:nvSpPr>
        <p:spPr>
          <a:xfrm>
            <a:off x="6553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r"/>
            <a:fld id="{16DBE106-FF10-4817-B856-D906CECAE7CE}" type="slidenum">
              <a:rPr lang="en-US" sz="1000" smtClean="0">
                <a:latin typeface="+mn-lt"/>
              </a:rPr>
              <a:pPr algn="r"/>
              <a:t>11</a:t>
            </a:fld>
            <a:endParaRPr lang="en-US" sz="1000" dirty="0">
              <a:latin typeface="+mn-lt"/>
            </a:endParaRPr>
          </a:p>
        </p:txBody>
      </p:sp>
      <p:sp>
        <p:nvSpPr>
          <p:cNvPr id="8" name="Footer Placeholder 20"/>
          <p:cNvSpPr>
            <a:spLocks noGrp="1"/>
          </p:cNvSpPr>
          <p:nvPr>
            <p:ph type="ftr" sz="quarter" idx="11"/>
          </p:nvPr>
        </p:nvSpPr>
        <p:spPr bwMode="auto">
          <a:xfrm>
            <a:off x="3124200" y="64166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Tree>
    <p:extLst>
      <p:ext uri="{BB962C8B-B14F-4D97-AF65-F5344CB8AC3E}">
        <p14:creationId xmlns:p14="http://schemas.microsoft.com/office/powerpoint/2010/main" val="1743137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502811256"/>
              </p:ext>
            </p:extLst>
          </p:nvPr>
        </p:nvGraphicFramePr>
        <p:xfrm>
          <a:off x="491134" y="1160860"/>
          <a:ext cx="8119467" cy="5087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a:xfrm>
            <a:off x="457200" y="838201"/>
            <a:ext cx="8072438" cy="761999"/>
          </a:xfrm>
        </p:spPr>
        <p:txBody>
          <a:bodyPr/>
          <a:lstStyle/>
          <a:p>
            <a:pPr lvl="0">
              <a:spcBef>
                <a:spcPct val="20000"/>
              </a:spcBef>
            </a:pPr>
            <a:r>
              <a:rPr lang="ru-RU" sz="2800" b="1" dirty="0" smtClean="0"/>
              <a:t>Рост вторичного рынка</a:t>
            </a:r>
            <a:r>
              <a:rPr lang="en-US" sz="2800" b="1" dirty="0" smtClean="0"/>
              <a:t>=</a:t>
            </a:r>
            <a:br>
              <a:rPr lang="en-US" sz="2800" b="1" dirty="0" smtClean="0"/>
            </a:br>
            <a:r>
              <a:rPr lang="en-US" sz="2800" b="1" dirty="0" smtClean="0"/>
              <a:t> </a:t>
            </a:r>
            <a:r>
              <a:rPr lang="ru-RU" sz="2800" b="1" dirty="0" smtClean="0"/>
              <a:t>Рост первичного рынка</a:t>
            </a:r>
            <a:endParaRPr lang="en-US" sz="2800" b="1" dirty="0"/>
          </a:p>
        </p:txBody>
      </p:sp>
      <p:sp>
        <p:nvSpPr>
          <p:cNvPr id="10"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
        <p:nvSpPr>
          <p:cNvPr id="12" name="Slide Number Placeholder 21"/>
          <p:cNvSpPr txBox="1">
            <a:spLocks/>
          </p:cNvSpPr>
          <p:nvPr/>
        </p:nvSpPr>
        <p:spPr>
          <a:xfrm>
            <a:off x="6553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r"/>
            <a:fld id="{16DBE106-FF10-4817-B856-D906CECAE7CE}" type="slidenum">
              <a:rPr lang="en-US" sz="1000" smtClean="0">
                <a:latin typeface="+mn-lt"/>
              </a:rPr>
              <a:pPr algn="r"/>
              <a:t>12</a:t>
            </a:fld>
            <a:endParaRPr lang="en-US" sz="1000" dirty="0">
              <a:latin typeface="+mn-lt"/>
            </a:endParaRPr>
          </a:p>
        </p:txBody>
      </p:sp>
      <p:sp>
        <p:nvSpPr>
          <p:cNvPr id="13" name="Inhaltsplatzhalter 3"/>
          <p:cNvSpPr txBox="1">
            <a:spLocks/>
          </p:cNvSpPr>
          <p:nvPr/>
        </p:nvSpPr>
        <p:spPr>
          <a:xfrm>
            <a:off x="457201" y="1905000"/>
            <a:ext cx="8229599" cy="4191000"/>
          </a:xfrm>
          <a:prstGeom prst="rect">
            <a:avLst/>
          </a:prstGeom>
        </p:spPr>
        <p:txBody>
          <a:bodyPr lIns="64291" tIns="32146" rIns="64291" bIns="32146"/>
          <a:lstStyle>
            <a:lvl1pPr marL="0" indent="0" algn="l" rtl="0" eaLnBrk="1" fontAlgn="base" hangingPunct="1">
              <a:spcBef>
                <a:spcPct val="20000"/>
              </a:spcBef>
              <a:spcAft>
                <a:spcPct val="0"/>
              </a:spcAft>
              <a:buClr>
                <a:srgbClr val="1B50B8"/>
              </a:buClr>
              <a:buFontTx/>
              <a:buNone/>
              <a:defRPr sz="1800" b="1" kern="1200">
                <a:solidFill>
                  <a:schemeClr val="tx1"/>
                </a:solidFill>
                <a:latin typeface="+mn-lt"/>
                <a:ea typeface="ＭＳ Ｐゴシック" charset="-128"/>
                <a:cs typeface="+mn-cs"/>
              </a:defRPr>
            </a:lvl1pPr>
            <a:lvl2pPr marL="457200" indent="0" algn="l" rtl="0" eaLnBrk="1" fontAlgn="base" hangingPunct="1">
              <a:spcBef>
                <a:spcPct val="20000"/>
              </a:spcBef>
              <a:spcAft>
                <a:spcPct val="0"/>
              </a:spcAft>
              <a:buFontTx/>
              <a:buNone/>
              <a:defRPr sz="20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Wingdings 3" charset="2"/>
              <a:buChar char="ê"/>
              <a:defRPr sz="20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Verdana"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itchFamily="2" charset="2"/>
              <a:buChar char="§"/>
            </a:pPr>
            <a:r>
              <a:rPr lang="ru-RU" dirty="0" smtClean="0">
                <a:solidFill>
                  <a:schemeClr val="bg1"/>
                </a:solidFill>
              </a:rPr>
              <a:t>Новости о крупных продажа на вторичном рынка способствуют ажиотажу на первичном рынке</a:t>
            </a:r>
            <a:endParaRPr lang="en-US" dirty="0" smtClean="0">
              <a:solidFill>
                <a:schemeClr val="bg1"/>
              </a:solidFill>
            </a:endParaRPr>
          </a:p>
          <a:p>
            <a:pPr marL="342900" indent="-342900">
              <a:buFont typeface="Wingdings" pitchFamily="2" charset="2"/>
              <a:buChar char="§"/>
            </a:pPr>
            <a:r>
              <a:rPr lang="ru-RU" dirty="0" smtClean="0">
                <a:solidFill>
                  <a:schemeClr val="bg1"/>
                </a:solidFill>
              </a:rPr>
              <a:t>Доменные инвесторы</a:t>
            </a:r>
            <a:endParaRPr lang="en-US" dirty="0" smtClean="0">
              <a:solidFill>
                <a:schemeClr val="bg1"/>
              </a:solidFill>
            </a:endParaRPr>
          </a:p>
          <a:p>
            <a:pPr marL="800100" lvl="1" indent="-342900">
              <a:buFont typeface="Wingdings" pitchFamily="2" charset="2"/>
              <a:buChar char="§"/>
            </a:pPr>
            <a:r>
              <a:rPr lang="ru-RU" sz="1800" b="0" dirty="0" smtClean="0">
                <a:solidFill>
                  <a:schemeClr val="bg1"/>
                </a:solidFill>
              </a:rPr>
              <a:t>Имеют значительную долю в новых регистрациях</a:t>
            </a:r>
          </a:p>
          <a:p>
            <a:pPr marL="800100" lvl="1" indent="-342900">
              <a:buFont typeface="Wingdings" pitchFamily="2" charset="2"/>
              <a:buChar char="§"/>
            </a:pPr>
            <a:r>
              <a:rPr lang="ru-RU" sz="1800" dirty="0" smtClean="0">
                <a:solidFill>
                  <a:schemeClr val="bg1"/>
                </a:solidFill>
              </a:rPr>
              <a:t>Способствуют успеху </a:t>
            </a:r>
            <a:r>
              <a:rPr lang="en-US" sz="1800" dirty="0">
                <a:solidFill>
                  <a:schemeClr val="bg1"/>
                </a:solidFill>
              </a:rPr>
              <a:t>TLD</a:t>
            </a:r>
          </a:p>
          <a:p>
            <a:pPr marL="800100" lvl="1" indent="-342900">
              <a:buFont typeface="Wingdings" pitchFamily="2" charset="2"/>
              <a:buChar char="§"/>
            </a:pPr>
            <a:r>
              <a:rPr lang="ru-RU" sz="1800" dirty="0" smtClean="0">
                <a:solidFill>
                  <a:schemeClr val="bg1"/>
                </a:solidFill>
              </a:rPr>
              <a:t>Укрепляют стабильность рынка</a:t>
            </a:r>
          </a:p>
          <a:p>
            <a:pPr marL="800100" lvl="1" indent="-342900">
              <a:buFont typeface="Wingdings" pitchFamily="2" charset="2"/>
              <a:buChar char="§"/>
            </a:pPr>
            <a:r>
              <a:rPr lang="ru-RU" sz="1800" dirty="0" smtClean="0">
                <a:solidFill>
                  <a:schemeClr val="bg1"/>
                </a:solidFill>
              </a:rPr>
              <a:t>Поддерживают прибыльность в будущем</a:t>
            </a:r>
            <a:endParaRPr lang="en-US" sz="1800" b="0" dirty="0" smtClean="0">
              <a:solidFill>
                <a:schemeClr val="bg1"/>
              </a:solidFill>
            </a:endParaRPr>
          </a:p>
          <a:p>
            <a:pPr marL="342900" indent="-342900">
              <a:buFont typeface="Wingdings" pitchFamily="2" charset="2"/>
              <a:buChar char="§"/>
            </a:pPr>
            <a:endParaRPr lang="ru-RU" dirty="0" smtClean="0">
              <a:solidFill>
                <a:schemeClr val="bg1"/>
              </a:solidFill>
            </a:endParaRPr>
          </a:p>
          <a:p>
            <a:pPr marL="342900" indent="-342900">
              <a:buFont typeface="Wingdings" pitchFamily="2" charset="2"/>
              <a:buChar char="§"/>
            </a:pPr>
            <a:r>
              <a:rPr lang="en-US" dirty="0" smtClean="0">
                <a:solidFill>
                  <a:schemeClr val="bg1"/>
                </a:solidFill>
              </a:rPr>
              <a:t>TLDs </a:t>
            </a:r>
            <a:r>
              <a:rPr lang="ru-RU" dirty="0" smtClean="0">
                <a:solidFill>
                  <a:schemeClr val="bg1"/>
                </a:solidFill>
              </a:rPr>
              <a:t>со способствующей политикой Регистратуры</a:t>
            </a:r>
            <a:r>
              <a:rPr lang="en-US" dirty="0" smtClean="0">
                <a:solidFill>
                  <a:schemeClr val="bg1"/>
                </a:solidFill>
              </a:rPr>
              <a:t> (</a:t>
            </a:r>
            <a:r>
              <a:rPr lang="ru-RU" dirty="0" smtClean="0">
                <a:solidFill>
                  <a:schemeClr val="bg1"/>
                </a:solidFill>
              </a:rPr>
              <a:t>например</a:t>
            </a:r>
            <a:r>
              <a:rPr lang="en-US" dirty="0" smtClean="0">
                <a:solidFill>
                  <a:schemeClr val="bg1"/>
                </a:solidFill>
              </a:rPr>
              <a:t>, .me</a:t>
            </a:r>
            <a:r>
              <a:rPr lang="en-US" dirty="0">
                <a:solidFill>
                  <a:schemeClr val="bg1"/>
                </a:solidFill>
              </a:rPr>
              <a:t>, </a:t>
            </a:r>
            <a:r>
              <a:rPr lang="en-US" dirty="0" smtClean="0">
                <a:solidFill>
                  <a:schemeClr val="bg1"/>
                </a:solidFill>
              </a:rPr>
              <a:t>.com, .</a:t>
            </a:r>
            <a:r>
              <a:rPr lang="en-US" dirty="0" err="1" smtClean="0">
                <a:solidFill>
                  <a:schemeClr val="bg1"/>
                </a:solidFill>
              </a:rPr>
              <a:t>pl</a:t>
            </a:r>
            <a:r>
              <a:rPr lang="en-US" dirty="0" smtClean="0">
                <a:solidFill>
                  <a:schemeClr val="bg1"/>
                </a:solidFill>
              </a:rPr>
              <a:t>)</a:t>
            </a:r>
            <a:r>
              <a:rPr lang="ru-RU" dirty="0" smtClean="0">
                <a:solidFill>
                  <a:schemeClr val="bg1"/>
                </a:solidFill>
              </a:rPr>
              <a:t> – высокий «КПД» относительно объема рынка</a:t>
            </a:r>
            <a:endParaRPr lang="en-US" dirty="0" smtClean="0">
              <a:solidFill>
                <a:schemeClr val="bg1"/>
              </a:solidFill>
            </a:endParaRPr>
          </a:p>
          <a:p>
            <a:pPr marL="342900" indent="-342900">
              <a:buFont typeface="Wingdings" pitchFamily="2" charset="2"/>
              <a:buChar char="§"/>
            </a:pPr>
            <a:r>
              <a:rPr lang="en-US" dirty="0" smtClean="0">
                <a:solidFill>
                  <a:schemeClr val="bg1"/>
                </a:solidFill>
              </a:rPr>
              <a:t>TLDs </a:t>
            </a:r>
            <a:r>
              <a:rPr lang="ru-RU" dirty="0">
                <a:solidFill>
                  <a:schemeClr val="bg1"/>
                </a:solidFill>
              </a:rPr>
              <a:t>способствующей политикой Регистратуры</a:t>
            </a:r>
            <a:r>
              <a:rPr lang="en-US" dirty="0">
                <a:solidFill>
                  <a:schemeClr val="bg1"/>
                </a:solidFill>
              </a:rPr>
              <a:t> </a:t>
            </a:r>
            <a:r>
              <a:rPr lang="en-US" dirty="0" smtClean="0">
                <a:solidFill>
                  <a:schemeClr val="bg1"/>
                </a:solidFill>
              </a:rPr>
              <a:t>(</a:t>
            </a:r>
            <a:r>
              <a:rPr lang="ru-RU" dirty="0" smtClean="0">
                <a:solidFill>
                  <a:schemeClr val="bg1"/>
                </a:solidFill>
              </a:rPr>
              <a:t>например</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cn</a:t>
            </a:r>
            <a:r>
              <a:rPr lang="en-US" dirty="0" smtClean="0">
                <a:solidFill>
                  <a:schemeClr val="bg1"/>
                </a:solidFill>
              </a:rPr>
              <a:t>, .gr) </a:t>
            </a:r>
            <a:r>
              <a:rPr lang="ru-RU" dirty="0" smtClean="0">
                <a:solidFill>
                  <a:schemeClr val="bg1"/>
                </a:solidFill>
              </a:rPr>
              <a:t>низкий «КПД»</a:t>
            </a:r>
            <a:endParaRPr lang="en-US" dirty="0" smtClean="0">
              <a:solidFill>
                <a:schemeClr val="bg1"/>
              </a:solidFill>
            </a:endParaRPr>
          </a:p>
        </p:txBody>
      </p:sp>
      <p:sp>
        <p:nvSpPr>
          <p:cNvPr id="8" name="Footer Placeholder 20"/>
          <p:cNvSpPr>
            <a:spLocks noGrp="1"/>
          </p:cNvSpPr>
          <p:nvPr>
            <p:ph type="ftr" sz="quarter" idx="11"/>
          </p:nvPr>
        </p:nvSpPr>
        <p:spPr bwMode="auto">
          <a:xfrm>
            <a:off x="3124200" y="64166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Tree>
    <p:extLst>
      <p:ext uri="{BB962C8B-B14F-4D97-AF65-F5344CB8AC3E}">
        <p14:creationId xmlns:p14="http://schemas.microsoft.com/office/powerpoint/2010/main" val="401502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179388" y="981075"/>
            <a:ext cx="8610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800" b="1" dirty="0" smtClean="0">
                <a:ea typeface="ＭＳ Ｐゴシック"/>
                <a:cs typeface="ＭＳ Ｐゴシック"/>
              </a:rPr>
              <a:t>Сервисы Седо для регистраторов и </a:t>
            </a:r>
            <a:r>
              <a:rPr lang="ru-RU" sz="2800" b="1" dirty="0" err="1" smtClean="0">
                <a:ea typeface="ＭＳ Ｐゴシック"/>
                <a:cs typeface="ＭＳ Ｐゴシック"/>
              </a:rPr>
              <a:t>хостинговых</a:t>
            </a:r>
            <a:r>
              <a:rPr lang="ru-RU" sz="2800" b="1" dirty="0" smtClean="0">
                <a:ea typeface="ＭＳ Ｐゴシック"/>
                <a:cs typeface="ＭＳ Ｐゴシック"/>
              </a:rPr>
              <a:t> компания</a:t>
            </a:r>
            <a:endParaRPr lang="en-US" sz="2800" b="1" dirty="0" smtClean="0">
              <a:ea typeface="ＭＳ Ｐゴシック"/>
              <a:cs typeface="ＭＳ Ｐゴシック"/>
            </a:endParaRPr>
          </a:p>
        </p:txBody>
      </p:sp>
      <p:sp>
        <p:nvSpPr>
          <p:cNvPr id="10243" name="Content Placeholder 2"/>
          <p:cNvSpPr>
            <a:spLocks noGrp="1"/>
          </p:cNvSpPr>
          <p:nvPr>
            <p:ph idx="1"/>
          </p:nvPr>
        </p:nvSpPr>
        <p:spPr bwMode="auto">
          <a:xfrm>
            <a:off x="323850" y="2598738"/>
            <a:ext cx="8299450" cy="42592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000" dirty="0" smtClean="0">
                <a:ea typeface="ＭＳ Ｐゴシック"/>
                <a:cs typeface="ＭＳ Ｐゴシック"/>
              </a:rPr>
              <a:t>Регистраторский паркинг доменов</a:t>
            </a:r>
            <a:endParaRPr lang="en-US" sz="2000" dirty="0" smtClean="0">
              <a:ea typeface="ＭＳ Ｐゴシック"/>
              <a:cs typeface="ＭＳ Ｐゴシック"/>
            </a:endParaRPr>
          </a:p>
          <a:p>
            <a:pPr eaLnBrk="1" hangingPunct="1">
              <a:buFont typeface="Wingdings" pitchFamily="2" charset="2"/>
              <a:buNone/>
            </a:pPr>
            <a:endParaRPr lang="en-US" sz="2000" dirty="0" smtClean="0">
              <a:ea typeface="ＭＳ Ｐゴシック"/>
              <a:cs typeface="ＭＳ Ｐゴシック"/>
            </a:endParaRPr>
          </a:p>
          <a:p>
            <a:pPr eaLnBrk="1" hangingPunct="1"/>
            <a:r>
              <a:rPr lang="ru-RU" sz="2000" dirty="0" smtClean="0">
                <a:ea typeface="ＭＳ Ｐゴシック"/>
                <a:cs typeface="ＭＳ Ｐゴシック"/>
              </a:rPr>
              <a:t>Торговые площадки и сервисы</a:t>
            </a:r>
            <a:endParaRPr lang="en-US" sz="2000" dirty="0" smtClean="0">
              <a:ea typeface="ＭＳ Ｐゴシック"/>
              <a:cs typeface="ＭＳ Ｐゴシック"/>
            </a:endParaRPr>
          </a:p>
          <a:p>
            <a:pPr lvl="1" eaLnBrk="1" hangingPunct="1"/>
            <a:r>
              <a:rPr lang="en-US" sz="2000" dirty="0" err="1" smtClean="0">
                <a:ea typeface="ＭＳ Ｐゴシック"/>
              </a:rPr>
              <a:t>SedoMLS</a:t>
            </a:r>
            <a:endParaRPr lang="de-DE" sz="2000" dirty="0" smtClean="0">
              <a:ea typeface="ＭＳ Ｐゴシック"/>
            </a:endParaRPr>
          </a:p>
        </p:txBody>
      </p:sp>
      <p:sp>
        <p:nvSpPr>
          <p:cNvPr id="10" name="Content Placeholder 2"/>
          <p:cNvSpPr txBox="1">
            <a:spLocks/>
          </p:cNvSpPr>
          <p:nvPr/>
        </p:nvSpPr>
        <p:spPr bwMode="auto">
          <a:xfrm>
            <a:off x="4738688" y="2070100"/>
            <a:ext cx="4048125" cy="4144963"/>
          </a:xfrm>
          <a:prstGeom prst="rect">
            <a:avLst/>
          </a:prstGeom>
          <a:noFill/>
          <a:ln w="9525">
            <a:noFill/>
            <a:miter lim="800000"/>
            <a:headEnd/>
            <a:tailEnd/>
          </a:ln>
        </p:spPr>
        <p:txBody>
          <a:bodyPr/>
          <a:lstStyle/>
          <a:p>
            <a:pPr marL="342900" indent="-342900">
              <a:spcBef>
                <a:spcPct val="20000"/>
              </a:spcBef>
              <a:buClr>
                <a:srgbClr val="1B50B8"/>
              </a:buClr>
              <a:buFont typeface="Wingdings" pitchFamily="2" charset="2"/>
              <a:buChar char="§"/>
              <a:defRPr/>
            </a:pPr>
            <a:endParaRPr lang="en-US" sz="2000" dirty="0">
              <a:solidFill>
                <a:srgbClr val="003F93"/>
              </a:solidFill>
              <a:latin typeface="+mn-lt"/>
              <a:ea typeface="ＭＳ Ｐゴシック" charset="-128"/>
              <a:cs typeface="+mn-cs"/>
            </a:endParaRPr>
          </a:p>
          <a:p>
            <a:pPr marL="742950" lvl="1" indent="-285750">
              <a:spcBef>
                <a:spcPct val="20000"/>
              </a:spcBef>
              <a:buFont typeface="Verdana" pitchFamily="34" charset="0"/>
              <a:buChar char="▫"/>
              <a:defRPr/>
            </a:pPr>
            <a:endParaRPr lang="en-US" sz="2000" dirty="0">
              <a:solidFill>
                <a:srgbClr val="003F93"/>
              </a:solidFill>
              <a:latin typeface="Arial" charset="0"/>
              <a:ea typeface="ＭＳ Ｐゴシック" charset="-128"/>
              <a:cs typeface="+mn-cs"/>
            </a:endParaRPr>
          </a:p>
          <a:p>
            <a:pPr marL="742950" lvl="1" indent="-285750">
              <a:spcBef>
                <a:spcPct val="20000"/>
              </a:spcBef>
              <a:buFont typeface="Verdana" pitchFamily="34" charset="0"/>
              <a:buChar char="▫"/>
              <a:defRPr/>
            </a:pPr>
            <a:endParaRPr lang="en-US" sz="2000" dirty="0">
              <a:solidFill>
                <a:srgbClr val="003F93"/>
              </a:solidFill>
              <a:latin typeface="+mn-lt"/>
              <a:ea typeface="ＭＳ Ｐゴシック" charset="-128"/>
              <a:cs typeface="+mn-cs"/>
            </a:endParaRPr>
          </a:p>
        </p:txBody>
      </p:sp>
      <p:sp>
        <p:nvSpPr>
          <p:cNvPr id="10247" name="Foliennummernplatzhalter 6"/>
          <p:cNvSpPr>
            <a:spLocks noGrp="1"/>
          </p:cNvSpPr>
          <p:nvPr>
            <p:ph type="sldNum" sz="quarter" idx="12"/>
          </p:nvPr>
        </p:nvSpPr>
        <p:spPr bwMode="auto">
          <a:noFill/>
          <a:ln>
            <a:miter lim="800000"/>
            <a:headEnd/>
            <a:tailEnd/>
          </a:ln>
        </p:spPr>
        <p:txBody>
          <a:bodyPr/>
          <a:lstStyle/>
          <a:p>
            <a:fld id="{824D872E-3B27-4C0A-B0DF-12C2A5C655DB}" type="slidenum">
              <a:rPr lang="en-US" smtClean="0">
                <a:solidFill>
                  <a:schemeClr val="tx1"/>
                </a:solidFill>
                <a:latin typeface="Verdana" pitchFamily="34" charset="0"/>
                <a:ea typeface="ＭＳ Ｐゴシック"/>
                <a:cs typeface="ＭＳ Ｐゴシック"/>
              </a:rPr>
              <a:pPr/>
              <a:t>13</a:t>
            </a:fld>
            <a:endParaRPr lang="en-US" dirty="0" smtClean="0">
              <a:solidFill>
                <a:schemeClr val="tx1"/>
              </a:solidFill>
              <a:latin typeface="Verdana" pitchFamily="34" charset="0"/>
              <a:ea typeface="ＭＳ Ｐゴシック"/>
              <a:cs typeface="ＭＳ Ｐゴシック"/>
            </a:endParaRPr>
          </a:p>
        </p:txBody>
      </p:sp>
      <p:sp>
        <p:nvSpPr>
          <p:cNvPr id="7" name="Footer Placeholder 20"/>
          <p:cNvSpPr>
            <a:spLocks noGrp="1"/>
          </p:cNvSpPr>
          <p:nvPr>
            <p:ph type="ftr" sz="quarter" idx="11"/>
          </p:nvPr>
        </p:nvSpPr>
        <p:spPr bwMode="auto">
          <a:xfrm>
            <a:off x="3124200" y="64166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
        <p:nvSpPr>
          <p:cNvPr id="8"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Tree>
    <p:extLst>
      <p:ext uri="{BB962C8B-B14F-4D97-AF65-F5344CB8AC3E}">
        <p14:creationId xmlns:p14="http://schemas.microsoft.com/office/powerpoint/2010/main" val="42863009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3850" y="908050"/>
            <a:ext cx="8712646" cy="868363"/>
          </a:xfrm>
        </p:spPr>
        <p:txBody>
          <a:bodyPr/>
          <a:lstStyle/>
          <a:p>
            <a:pPr eaLnBrk="1" hangingPunct="1">
              <a:lnSpc>
                <a:spcPct val="110000"/>
              </a:lnSpc>
              <a:spcBef>
                <a:spcPct val="20000"/>
              </a:spcBef>
              <a:buSzPct val="105000"/>
              <a:defRPr/>
            </a:pPr>
            <a:r>
              <a:rPr lang="ru-RU" sz="2800" b="1" dirty="0" smtClean="0">
                <a:latin typeface="+mn-lt"/>
                <a:ea typeface="+mn-ea"/>
                <a:cs typeface="+mn-cs"/>
              </a:rPr>
              <a:t>Регистраторский паркинг</a:t>
            </a:r>
            <a:r>
              <a:rPr lang="en-GB" sz="2800" b="1" dirty="0" smtClean="0">
                <a:latin typeface="+mn-lt"/>
                <a:ea typeface="+mn-ea"/>
                <a:cs typeface="+mn-cs"/>
              </a:rPr>
              <a:t>: </a:t>
            </a:r>
            <a:r>
              <a:rPr lang="ru-RU" sz="2800" b="1" dirty="0" smtClean="0">
                <a:latin typeface="+mn-lt"/>
                <a:ea typeface="+mn-ea"/>
                <a:cs typeface="+mn-cs"/>
              </a:rPr>
              <a:t>пример</a:t>
            </a:r>
            <a:endParaRPr lang="en-GB" sz="2800" b="1" dirty="0" smtClean="0">
              <a:latin typeface="+mn-lt"/>
              <a:ea typeface="+mn-ea"/>
              <a:cs typeface="+mn-cs"/>
            </a:endParaRPr>
          </a:p>
        </p:txBody>
      </p:sp>
      <p:pic>
        <p:nvPicPr>
          <p:cNvPr id="3075" name="Picture 3"/>
          <p:cNvPicPr>
            <a:picLocks noGrp="1" noChangeAspect="1" noChangeArrowheads="1"/>
          </p:cNvPicPr>
          <p:nvPr>
            <p:ph sz="half" idx="4294967295"/>
          </p:nvPr>
        </p:nvPicPr>
        <p:blipFill>
          <a:blip r:embed="rId3" cstate="print"/>
          <a:srcRect/>
          <a:stretch>
            <a:fillRect/>
          </a:stretch>
        </p:blipFill>
        <p:spPr>
          <a:xfrm>
            <a:off x="4597400" y="1925638"/>
            <a:ext cx="4403725" cy="2860675"/>
          </a:xfrm>
          <a:prstGeom prst="rect">
            <a:avLst/>
          </a:prstGeom>
          <a:ln w="12700">
            <a:solidFill>
              <a:schemeClr val="accent1">
                <a:lumMod val="50000"/>
              </a:schemeClr>
            </a:solidFill>
          </a:ln>
          <a:effectLst>
            <a:outerShdw blurRad="50800" dist="38100" dir="2700000" algn="tl" rotWithShape="0">
              <a:prstClr val="black">
                <a:alpha val="40000"/>
              </a:prstClr>
            </a:outerShdw>
          </a:effectLst>
        </p:spPr>
      </p:pic>
      <p:pic>
        <p:nvPicPr>
          <p:cNvPr id="3078" name="Picture 6"/>
          <p:cNvPicPr>
            <a:picLocks noGrp="1" noChangeAspect="1" noChangeArrowheads="1"/>
          </p:cNvPicPr>
          <p:nvPr>
            <p:ph idx="1"/>
          </p:nvPr>
        </p:nvPicPr>
        <p:blipFill>
          <a:blip r:embed="rId4" cstate="print"/>
          <a:stretch>
            <a:fillRect/>
          </a:stretch>
        </p:blipFill>
        <p:spPr>
          <a:xfrm>
            <a:off x="214313" y="1884363"/>
            <a:ext cx="3959225" cy="2830512"/>
          </a:xfrm>
          <a:ln w="12700">
            <a:solidFill>
              <a:schemeClr val="accent1">
                <a:lumMod val="50000"/>
              </a:schemeClr>
            </a:solidFill>
          </a:ln>
          <a:effectLst>
            <a:outerShdw blurRad="50800" dist="38100" dir="2700000" algn="tl" rotWithShape="0">
              <a:prstClr val="black">
                <a:alpha val="40000"/>
              </a:prstClr>
            </a:outerShdw>
          </a:effectLst>
        </p:spPr>
      </p:pic>
      <p:pic>
        <p:nvPicPr>
          <p:cNvPr id="3076" name="Picture 4"/>
          <p:cNvPicPr>
            <a:picLocks noChangeAspect="1" noChangeArrowheads="1"/>
          </p:cNvPicPr>
          <p:nvPr/>
        </p:nvPicPr>
        <p:blipFill>
          <a:blip r:embed="rId5" cstate="print"/>
          <a:srcRect/>
          <a:stretch>
            <a:fillRect/>
          </a:stretch>
        </p:blipFill>
        <p:spPr bwMode="auto">
          <a:xfrm>
            <a:off x="5219700" y="3644900"/>
            <a:ext cx="3384550" cy="2674938"/>
          </a:xfrm>
          <a:prstGeom prst="rect">
            <a:avLst/>
          </a:prstGeom>
          <a:noFill/>
          <a:ln w="12700">
            <a:solidFill>
              <a:schemeClr val="accent1">
                <a:lumMod val="50000"/>
              </a:schemeClr>
            </a:solidFill>
            <a:miter lim="800000"/>
            <a:headEnd/>
            <a:tailEnd/>
          </a:ln>
          <a:effectLst>
            <a:outerShdw blurRad="50800" dist="38100" dir="2700000" algn="tl" rotWithShape="0">
              <a:prstClr val="black">
                <a:alpha val="40000"/>
              </a:prstClr>
            </a:outerShdw>
          </a:effectLst>
        </p:spPr>
      </p:pic>
      <p:pic>
        <p:nvPicPr>
          <p:cNvPr id="11270" name="Picture 3"/>
          <p:cNvPicPr>
            <a:picLocks noChangeAspect="1" noChangeArrowheads="1"/>
          </p:cNvPicPr>
          <p:nvPr/>
        </p:nvPicPr>
        <p:blipFill>
          <a:blip r:embed="rId6" cstate="print"/>
          <a:srcRect/>
          <a:stretch>
            <a:fillRect/>
          </a:stretch>
        </p:blipFill>
        <p:spPr bwMode="auto">
          <a:xfrm>
            <a:off x="1116013" y="3644900"/>
            <a:ext cx="3240087" cy="2687638"/>
          </a:xfrm>
          <a:prstGeom prst="rect">
            <a:avLst/>
          </a:prstGeom>
          <a:noFill/>
          <a:ln w="9525">
            <a:noFill/>
            <a:miter lim="800000"/>
            <a:headEnd/>
            <a:tailEnd/>
          </a:ln>
        </p:spPr>
      </p:pic>
      <p:sp>
        <p:nvSpPr>
          <p:cNvPr id="11272" name="Footer Placeholder 20"/>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dirty="0" smtClean="0">
                <a:solidFill>
                  <a:schemeClr val="tx1"/>
                </a:solidFill>
                <a:ea typeface="ＭＳ Ｐゴシック"/>
                <a:cs typeface="ＭＳ Ｐゴシック"/>
              </a:rPr>
              <a:t>-CONFIDENTIAL-</a:t>
            </a:r>
          </a:p>
        </p:txBody>
      </p:sp>
      <p:sp>
        <p:nvSpPr>
          <p:cNvPr id="11273" name="Foliennummernplatzhalter 9"/>
          <p:cNvSpPr>
            <a:spLocks noGrp="1"/>
          </p:cNvSpPr>
          <p:nvPr>
            <p:ph type="sldNum" sz="quarter" idx="12"/>
          </p:nvPr>
        </p:nvSpPr>
        <p:spPr bwMode="auto">
          <a:noFill/>
          <a:ln>
            <a:miter lim="800000"/>
            <a:headEnd/>
            <a:tailEnd/>
          </a:ln>
        </p:spPr>
        <p:txBody>
          <a:bodyPr/>
          <a:lstStyle/>
          <a:p>
            <a:fld id="{468E4816-AB5E-42E1-B370-8DC8FA0475A9}" type="slidenum">
              <a:rPr lang="en-US" smtClean="0">
                <a:solidFill>
                  <a:schemeClr val="tx1"/>
                </a:solidFill>
                <a:latin typeface="Verdana" pitchFamily="34" charset="0"/>
                <a:ea typeface="ＭＳ Ｐゴシック"/>
                <a:cs typeface="ＭＳ Ｐゴシック"/>
              </a:rPr>
              <a:pPr/>
              <a:t>14</a:t>
            </a:fld>
            <a:endParaRPr lang="en-US" dirty="0" smtClean="0">
              <a:solidFill>
                <a:schemeClr val="tx1"/>
              </a:solidFill>
              <a:latin typeface="Verdana" pitchFamily="34" charset="0"/>
              <a:ea typeface="ＭＳ Ｐゴシック"/>
              <a:cs typeface="ＭＳ Ｐゴシック"/>
            </a:endParaRPr>
          </a:p>
        </p:txBody>
      </p:sp>
      <p:sp>
        <p:nvSpPr>
          <p:cNvPr id="10"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Tree>
    <p:extLst>
      <p:ext uri="{BB962C8B-B14F-4D97-AF65-F5344CB8AC3E}">
        <p14:creationId xmlns:p14="http://schemas.microsoft.com/office/powerpoint/2010/main" val="2280810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95288" y="1196975"/>
            <a:ext cx="8229600" cy="1511300"/>
          </a:xfrm>
        </p:spPr>
        <p:txBody>
          <a:bodyPr/>
          <a:lstStyle/>
          <a:p>
            <a:pPr eaLnBrk="1" hangingPunct="1">
              <a:lnSpc>
                <a:spcPct val="110000"/>
              </a:lnSpc>
              <a:spcBef>
                <a:spcPct val="20000"/>
              </a:spcBef>
              <a:buSzPct val="105000"/>
              <a:defRPr/>
            </a:pPr>
            <a:r>
              <a:rPr lang="ru-RU" sz="2800" b="1" dirty="0" smtClean="0">
                <a:latin typeface="+mn-lt"/>
                <a:ea typeface="+mn-ea"/>
                <a:cs typeface="+mn-cs"/>
              </a:rPr>
              <a:t>Регистраторский паркинг от Седо</a:t>
            </a:r>
            <a:r>
              <a:rPr lang="en-GB" sz="2800" b="1" dirty="0" smtClean="0">
                <a:latin typeface="+mn-lt"/>
                <a:ea typeface="+mn-ea"/>
                <a:cs typeface="+mn-cs"/>
              </a:rPr>
              <a:t/>
            </a:r>
            <a:br>
              <a:rPr lang="en-GB" sz="2800" b="1" dirty="0" smtClean="0">
                <a:latin typeface="+mn-lt"/>
                <a:ea typeface="+mn-ea"/>
                <a:cs typeface="+mn-cs"/>
              </a:rPr>
            </a:br>
            <a:r>
              <a:rPr lang="en-GB" sz="2800" b="1" dirty="0" smtClean="0">
                <a:latin typeface="+mn-lt"/>
                <a:ea typeface="+mn-ea"/>
                <a:cs typeface="+mn-cs"/>
              </a:rPr>
              <a:t/>
            </a:r>
            <a:br>
              <a:rPr lang="en-GB" sz="2800" b="1" dirty="0" smtClean="0">
                <a:latin typeface="+mn-lt"/>
                <a:ea typeface="+mn-ea"/>
                <a:cs typeface="+mn-cs"/>
              </a:rPr>
            </a:br>
            <a:r>
              <a:rPr lang="ru-RU" sz="2400" dirty="0" smtClean="0"/>
              <a:t>Монетизация неиспользуемого доменного трафика через </a:t>
            </a:r>
            <a:r>
              <a:rPr lang="en-US" sz="2400" dirty="0" smtClean="0"/>
              <a:t>Pay-per-Click </a:t>
            </a:r>
            <a:r>
              <a:rPr lang="ru-RU" sz="2400" dirty="0" smtClean="0"/>
              <a:t>рекламы</a:t>
            </a:r>
            <a:r>
              <a:rPr lang="en-US" sz="2800" dirty="0" smtClean="0"/>
              <a:t/>
            </a:r>
            <a:br>
              <a:rPr lang="en-US" sz="2800" dirty="0" smtClean="0"/>
            </a:br>
            <a:endParaRPr lang="en-GB" sz="2800" b="1" dirty="0" smtClean="0">
              <a:latin typeface="+mn-lt"/>
              <a:ea typeface="+mn-ea"/>
              <a:cs typeface="+mn-cs"/>
            </a:endParaRPr>
          </a:p>
        </p:txBody>
      </p:sp>
      <p:sp>
        <p:nvSpPr>
          <p:cNvPr id="18" name="Content Placeholder 17"/>
          <p:cNvSpPr>
            <a:spLocks noGrp="1"/>
          </p:cNvSpPr>
          <p:nvPr>
            <p:ph idx="1"/>
          </p:nvPr>
        </p:nvSpPr>
        <p:spPr>
          <a:xfrm>
            <a:off x="539552" y="3429000"/>
            <a:ext cx="8229600" cy="2447925"/>
          </a:xfrm>
        </p:spPr>
        <p:txBody>
          <a:bodyPr/>
          <a:lstStyle/>
          <a:p>
            <a:pPr eaLnBrk="1" hangingPunct="1">
              <a:spcBef>
                <a:spcPct val="50000"/>
              </a:spcBef>
              <a:buFont typeface="Wingdings" charset="2"/>
              <a:buNone/>
              <a:defRPr/>
            </a:pPr>
            <a:r>
              <a:rPr lang="ru-RU" sz="1800" dirty="0" smtClean="0"/>
              <a:t>Использование-</a:t>
            </a:r>
            <a:r>
              <a:rPr lang="ru-RU" sz="1800" dirty="0" err="1" smtClean="0"/>
              <a:t>приминение</a:t>
            </a:r>
            <a:r>
              <a:rPr lang="en-GB" sz="1800" dirty="0" smtClean="0"/>
              <a:t>:</a:t>
            </a:r>
          </a:p>
          <a:p>
            <a:pPr lvl="1" eaLnBrk="1" hangingPunct="1">
              <a:buFont typeface="Verdana" charset="0"/>
              <a:buChar char="▫"/>
              <a:defRPr/>
            </a:pPr>
            <a:r>
              <a:rPr lang="ru-RU" sz="1800" dirty="0" smtClean="0"/>
              <a:t>Для новых зарегистрированных доменов</a:t>
            </a:r>
            <a:endParaRPr lang="en-US" sz="1800" dirty="0" smtClean="0"/>
          </a:p>
          <a:p>
            <a:pPr lvl="1" eaLnBrk="1" hangingPunct="1">
              <a:buFont typeface="Verdana" charset="0"/>
              <a:buChar char="▫"/>
              <a:defRPr/>
            </a:pPr>
            <a:r>
              <a:rPr lang="ru-RU" sz="1800" dirty="0" smtClean="0"/>
              <a:t>Для истекающих доменов</a:t>
            </a:r>
            <a:endParaRPr lang="en-US" sz="1800" dirty="0" smtClean="0"/>
          </a:p>
          <a:p>
            <a:pPr lvl="1" eaLnBrk="1" hangingPunct="1">
              <a:buFont typeface="Verdana" charset="0"/>
              <a:buChar char="▫"/>
              <a:defRPr/>
            </a:pPr>
            <a:r>
              <a:rPr lang="ru-RU" sz="1800" dirty="0" smtClean="0"/>
              <a:t>Для доменов без хостинга</a:t>
            </a:r>
            <a:endParaRPr lang="en-US" sz="1800" dirty="0" smtClean="0"/>
          </a:p>
          <a:p>
            <a:pPr lvl="1" eaLnBrk="1" hangingPunct="1">
              <a:buFont typeface="Verdana" charset="0"/>
              <a:buChar char="▫"/>
              <a:defRPr/>
            </a:pPr>
            <a:r>
              <a:rPr lang="ru-RU" sz="1800" dirty="0" err="1" smtClean="0"/>
              <a:t>Редирект</a:t>
            </a:r>
            <a:r>
              <a:rPr lang="ru-RU" sz="1800" dirty="0" smtClean="0"/>
              <a:t> страницы 404</a:t>
            </a:r>
            <a:endParaRPr lang="en-US" sz="1800" dirty="0" smtClean="0"/>
          </a:p>
          <a:p>
            <a:pPr lvl="1" eaLnBrk="1" hangingPunct="1">
              <a:spcBef>
                <a:spcPct val="50000"/>
              </a:spcBef>
              <a:buFont typeface="Verdana" charset="0"/>
              <a:buChar char="▫"/>
              <a:defRPr/>
            </a:pPr>
            <a:endParaRPr lang="en-GB" sz="2000" dirty="0" smtClean="0">
              <a:solidFill>
                <a:srgbClr val="003F93"/>
              </a:solidFill>
              <a:ea typeface="+mn-ea"/>
              <a:cs typeface="+mn-cs"/>
            </a:endParaRPr>
          </a:p>
        </p:txBody>
      </p:sp>
      <p:sp>
        <p:nvSpPr>
          <p:cNvPr id="12294" name="Footer Placeholder 20"/>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dirty="0" smtClean="0">
                <a:solidFill>
                  <a:schemeClr val="tx1"/>
                </a:solidFill>
                <a:ea typeface="ＭＳ Ｐゴシック"/>
                <a:cs typeface="ＭＳ Ｐゴシック"/>
              </a:rPr>
              <a:t>-CONFIDENTIAL-</a:t>
            </a:r>
          </a:p>
        </p:txBody>
      </p:sp>
      <p:sp>
        <p:nvSpPr>
          <p:cNvPr id="12295" name="Foliennummernplatzhalter 6"/>
          <p:cNvSpPr>
            <a:spLocks noGrp="1"/>
          </p:cNvSpPr>
          <p:nvPr>
            <p:ph type="sldNum" sz="quarter" idx="12"/>
          </p:nvPr>
        </p:nvSpPr>
        <p:spPr bwMode="auto">
          <a:noFill/>
          <a:ln>
            <a:miter lim="800000"/>
            <a:headEnd/>
            <a:tailEnd/>
          </a:ln>
        </p:spPr>
        <p:txBody>
          <a:bodyPr/>
          <a:lstStyle/>
          <a:p>
            <a:fld id="{B6B1043B-999C-497E-AA61-6A8BB677AF34}" type="slidenum">
              <a:rPr lang="en-US" smtClean="0">
                <a:solidFill>
                  <a:schemeClr val="tx1"/>
                </a:solidFill>
                <a:latin typeface="Verdana" pitchFamily="34" charset="0"/>
                <a:ea typeface="ＭＳ Ｐゴシック"/>
                <a:cs typeface="ＭＳ Ｐゴシック"/>
              </a:rPr>
              <a:pPr/>
              <a:t>15</a:t>
            </a:fld>
            <a:endParaRPr lang="en-US" dirty="0" smtClean="0">
              <a:solidFill>
                <a:schemeClr val="tx1"/>
              </a:solidFill>
              <a:latin typeface="Verdana" pitchFamily="34" charset="0"/>
              <a:ea typeface="ＭＳ Ｐゴシック"/>
              <a:cs typeface="ＭＳ Ｐゴシック"/>
            </a:endParaRPr>
          </a:p>
        </p:txBody>
      </p:sp>
      <p:sp>
        <p:nvSpPr>
          <p:cNvPr id="8"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Tree>
    <p:extLst>
      <p:ext uri="{BB962C8B-B14F-4D97-AF65-F5344CB8AC3E}">
        <p14:creationId xmlns:p14="http://schemas.microsoft.com/office/powerpoint/2010/main" val="969077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sz="2800" b="1" dirty="0" smtClean="0"/>
              <a:t>Сеть продаж</a:t>
            </a:r>
            <a:br>
              <a:rPr lang="ru-RU" sz="2800" b="1" dirty="0" smtClean="0"/>
            </a:br>
            <a:r>
              <a:rPr lang="ru-RU" sz="2800" b="1" dirty="0" smtClean="0"/>
              <a:t>доступная зона продажи</a:t>
            </a:r>
            <a:endParaRPr lang="en-US" sz="2800" b="1"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104"/>
          <a:stretch/>
        </p:blipFill>
        <p:spPr bwMode="auto">
          <a:xfrm>
            <a:off x="2411760" y="2060848"/>
            <a:ext cx="4463988" cy="397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
        <p:nvSpPr>
          <p:cNvPr id="5" name="Footer Placeholder 20"/>
          <p:cNvSpPr>
            <a:spLocks noGrp="1"/>
          </p:cNvSpPr>
          <p:nvPr>
            <p:ph type="ftr" sz="quarter" idx="11"/>
          </p:nvPr>
        </p:nvSpPr>
        <p:spPr bwMode="auto">
          <a:xfrm>
            <a:off x="3124200" y="6416675"/>
            <a:ext cx="2895600" cy="365125"/>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dirty="0" smtClean="0">
                <a:solidFill>
                  <a:schemeClr val="tx1"/>
                </a:solidFill>
                <a:ea typeface="ＭＳ Ｐゴシック"/>
                <a:cs typeface="ＭＳ Ｐゴシック"/>
              </a:rPr>
              <a:t>-CONFIDENTIAL-</a:t>
            </a:r>
          </a:p>
        </p:txBody>
      </p:sp>
      <p:sp>
        <p:nvSpPr>
          <p:cNvPr id="6" name="Foliennummernplatzhalter 7"/>
          <p:cNvSpPr>
            <a:spLocks noGrp="1"/>
          </p:cNvSpPr>
          <p:nvPr>
            <p:ph type="sldNum" sz="quarter" idx="12"/>
          </p:nvPr>
        </p:nvSpPr>
        <p:spPr bwMode="auto">
          <a:xfrm>
            <a:off x="6553200" y="6416675"/>
            <a:ext cx="2133600" cy="365125"/>
          </a:xfrm>
          <a:noFill/>
          <a:ln>
            <a:miter lim="800000"/>
            <a:headEnd/>
            <a:tailEnd/>
          </a:ln>
        </p:spPr>
        <p:txBody>
          <a:bodyPr/>
          <a:lstStyle/>
          <a:p>
            <a:fld id="{96D7C0A6-6B35-4AEC-9399-CC3A18F81953}" type="slidenum">
              <a:rPr lang="en-US" smtClean="0">
                <a:solidFill>
                  <a:schemeClr val="tx1"/>
                </a:solidFill>
                <a:latin typeface="Verdana" pitchFamily="34" charset="0"/>
                <a:ea typeface="ＭＳ Ｐゴシック"/>
                <a:cs typeface="ＭＳ Ｐゴシック"/>
              </a:rPr>
              <a:pPr/>
              <a:t>16</a:t>
            </a:fld>
            <a:endParaRPr lang="en-US" dirty="0" smtClean="0">
              <a:solidFill>
                <a:schemeClr val="tx1"/>
              </a:solidFill>
              <a:latin typeface="Verdana" pitchFamily="34" charset="0"/>
              <a:ea typeface="ＭＳ Ｐゴシック"/>
              <a:cs typeface="ＭＳ Ｐゴシック"/>
            </a:endParaRPr>
          </a:p>
        </p:txBody>
      </p:sp>
    </p:spTree>
    <p:extLst>
      <p:ext uri="{BB962C8B-B14F-4D97-AF65-F5344CB8AC3E}">
        <p14:creationId xmlns:p14="http://schemas.microsoft.com/office/powerpoint/2010/main" val="1037364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bwMode="auto">
          <a:xfrm>
            <a:off x="250825" y="1052513"/>
            <a:ext cx="8615363" cy="762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800" b="1" dirty="0" smtClean="0">
                <a:ea typeface="ＭＳ Ｐゴシック"/>
                <a:cs typeface="ＭＳ Ｐゴシック"/>
              </a:rPr>
              <a:t>Партнерство торговой площадки</a:t>
            </a:r>
            <a:r>
              <a:rPr lang="de-DE" sz="2800" b="1" dirty="0" smtClean="0">
                <a:ea typeface="ＭＳ Ｐゴシック"/>
                <a:cs typeface="ＭＳ Ｐゴシック"/>
              </a:rPr>
              <a:t>: </a:t>
            </a:r>
          </a:p>
        </p:txBody>
      </p:sp>
      <p:sp>
        <p:nvSpPr>
          <p:cNvPr id="18435" name="Inhaltsplatzhalter 2"/>
          <p:cNvSpPr>
            <a:spLocks noGrp="1"/>
          </p:cNvSpPr>
          <p:nvPr>
            <p:ph idx="1"/>
          </p:nvPr>
        </p:nvSpPr>
        <p:spPr bwMode="auto">
          <a:xfrm>
            <a:off x="5148263" y="2060575"/>
            <a:ext cx="3600450" cy="3560763"/>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spcBef>
                <a:spcPct val="50000"/>
              </a:spcBef>
              <a:buFont typeface="Verdana" pitchFamily="34" charset="0"/>
              <a:buNone/>
            </a:pPr>
            <a:r>
              <a:rPr lang="ru-RU" sz="1800" dirty="0" smtClean="0">
                <a:ea typeface="ＭＳ Ｐゴシック"/>
              </a:rPr>
              <a:t>Автоматическая оценка домена и прием ставок</a:t>
            </a:r>
            <a:endParaRPr lang="en-GB" sz="1800" dirty="0" smtClean="0">
              <a:ea typeface="ＭＳ Ｐゴシック"/>
            </a:endParaRPr>
          </a:p>
          <a:p>
            <a:pPr lvl="1" eaLnBrk="1" hangingPunct="1">
              <a:spcBef>
                <a:spcPct val="50000"/>
              </a:spcBef>
              <a:buFont typeface="Verdana" pitchFamily="34" charset="0"/>
              <a:buNone/>
            </a:pPr>
            <a:endParaRPr lang="en-GB" sz="1800" dirty="0" smtClean="0">
              <a:ea typeface="ＭＳ Ｐゴシック"/>
            </a:endParaRPr>
          </a:p>
          <a:p>
            <a:pPr lvl="1" eaLnBrk="1" hangingPunct="1">
              <a:spcBef>
                <a:spcPct val="50000"/>
              </a:spcBef>
              <a:buFont typeface="Verdana" pitchFamily="34" charset="0"/>
              <a:buNone/>
            </a:pPr>
            <a:r>
              <a:rPr lang="ru-RU" sz="1800" dirty="0" smtClean="0">
                <a:ea typeface="ＭＳ Ｐゴシック"/>
              </a:rPr>
              <a:t>Ко-</a:t>
            </a:r>
            <a:r>
              <a:rPr lang="ru-RU" sz="1800" dirty="0" err="1" smtClean="0">
                <a:ea typeface="ＭＳ Ｐゴシック"/>
              </a:rPr>
              <a:t>Брендинг</a:t>
            </a:r>
            <a:r>
              <a:rPr lang="ru-RU" sz="1800" dirty="0" smtClean="0">
                <a:ea typeface="ＭＳ Ｐゴシック"/>
              </a:rPr>
              <a:t> страницы продажи доменов</a:t>
            </a:r>
            <a:endParaRPr lang="en-GB" sz="1800" dirty="0" smtClean="0">
              <a:ea typeface="ＭＳ Ｐゴシック"/>
            </a:endParaRPr>
          </a:p>
          <a:p>
            <a:pPr lvl="1" eaLnBrk="1" hangingPunct="1">
              <a:spcBef>
                <a:spcPct val="50000"/>
              </a:spcBef>
            </a:pPr>
            <a:endParaRPr lang="en-GB" sz="1600" dirty="0" smtClean="0">
              <a:solidFill>
                <a:srgbClr val="003F93"/>
              </a:solidFill>
              <a:ea typeface="ＭＳ Ｐゴシック"/>
            </a:endParaRPr>
          </a:p>
          <a:p>
            <a:pPr lvl="1" eaLnBrk="1" hangingPunct="1">
              <a:spcBef>
                <a:spcPct val="50000"/>
              </a:spcBef>
              <a:buFontTx/>
              <a:buNone/>
            </a:pPr>
            <a:endParaRPr lang="en-GB" sz="1600" dirty="0" smtClean="0">
              <a:solidFill>
                <a:srgbClr val="003F93"/>
              </a:solidFill>
              <a:ea typeface="ＭＳ Ｐゴシック"/>
            </a:endParaRPr>
          </a:p>
          <a:p>
            <a:pPr eaLnBrk="1" hangingPunct="1"/>
            <a:endParaRPr lang="de-DE" dirty="0" smtClean="0">
              <a:solidFill>
                <a:srgbClr val="003F93"/>
              </a:solidFill>
              <a:ea typeface="ＭＳ Ｐゴシック"/>
              <a:cs typeface="ＭＳ Ｐゴシック"/>
            </a:endParaRPr>
          </a:p>
        </p:txBody>
      </p:sp>
      <p:pic>
        <p:nvPicPr>
          <p:cNvPr id="18436" name="Picture 2"/>
          <p:cNvPicPr>
            <a:picLocks noChangeAspect="1" noChangeArrowheads="1"/>
          </p:cNvPicPr>
          <p:nvPr/>
        </p:nvPicPr>
        <p:blipFill>
          <a:blip r:embed="rId3" cstate="print"/>
          <a:srcRect/>
          <a:stretch>
            <a:fillRect/>
          </a:stretch>
        </p:blipFill>
        <p:spPr bwMode="auto">
          <a:xfrm>
            <a:off x="323850" y="1557338"/>
            <a:ext cx="4103688" cy="4741862"/>
          </a:xfrm>
          <a:prstGeom prst="rect">
            <a:avLst/>
          </a:prstGeom>
          <a:noFill/>
          <a:ln w="9525">
            <a:noFill/>
            <a:miter lim="800000"/>
            <a:headEnd/>
            <a:tailEnd/>
          </a:ln>
        </p:spPr>
      </p:pic>
      <p:sp>
        <p:nvSpPr>
          <p:cNvPr id="18438" name="Footer Placeholder 20"/>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r>
              <a:rPr lang="en-US" dirty="0" smtClean="0">
                <a:solidFill>
                  <a:schemeClr val="tx1"/>
                </a:solidFill>
                <a:ea typeface="ＭＳ Ｐゴシック"/>
                <a:cs typeface="ＭＳ Ｐゴシック"/>
              </a:rPr>
              <a:t>-CONFIDENTIAL-</a:t>
            </a:r>
          </a:p>
        </p:txBody>
      </p:sp>
      <p:sp>
        <p:nvSpPr>
          <p:cNvPr id="18439" name="Foliennummernplatzhalter 7"/>
          <p:cNvSpPr>
            <a:spLocks noGrp="1"/>
          </p:cNvSpPr>
          <p:nvPr>
            <p:ph type="sldNum" sz="quarter" idx="12"/>
          </p:nvPr>
        </p:nvSpPr>
        <p:spPr bwMode="auto">
          <a:noFill/>
          <a:ln>
            <a:miter lim="800000"/>
            <a:headEnd/>
            <a:tailEnd/>
          </a:ln>
        </p:spPr>
        <p:txBody>
          <a:bodyPr/>
          <a:lstStyle/>
          <a:p>
            <a:fld id="{96D7C0A6-6B35-4AEC-9399-CC3A18F81953}" type="slidenum">
              <a:rPr lang="en-US" smtClean="0">
                <a:solidFill>
                  <a:schemeClr val="tx1"/>
                </a:solidFill>
                <a:latin typeface="Verdana" pitchFamily="34" charset="0"/>
                <a:ea typeface="ＭＳ Ｐゴシック"/>
                <a:cs typeface="ＭＳ Ｐゴシック"/>
              </a:rPr>
              <a:pPr/>
              <a:t>17</a:t>
            </a:fld>
            <a:endParaRPr lang="en-US" dirty="0" smtClean="0">
              <a:solidFill>
                <a:schemeClr val="tx1"/>
              </a:solidFill>
              <a:latin typeface="Verdana" pitchFamily="34" charset="0"/>
              <a:ea typeface="ＭＳ Ｐゴシック"/>
              <a:cs typeface="ＭＳ Ｐゴシック"/>
            </a:endParaRPr>
          </a:p>
        </p:txBody>
      </p:sp>
      <p:sp>
        <p:nvSpPr>
          <p:cNvPr id="8"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Tree>
    <p:extLst>
      <p:ext uri="{BB962C8B-B14F-4D97-AF65-F5344CB8AC3E}">
        <p14:creationId xmlns:p14="http://schemas.microsoft.com/office/powerpoint/2010/main" val="496108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0"/>
          <p:cNvSpPr>
            <a:spLocks noGrp="1"/>
          </p:cNvSpPr>
          <p:nvPr>
            <p:ph type="ftr" sz="quarter" idx="4294967295"/>
          </p:nvPr>
        </p:nvSpPr>
        <p:spPr>
          <a:xfrm>
            <a:off x="3124200" y="6416675"/>
            <a:ext cx="2895600" cy="365125"/>
          </a:xfrm>
          <a:prstGeom prst="rect">
            <a:avLst/>
          </a:prstGeom>
        </p:spPr>
        <p:txBody>
          <a:bodyPr/>
          <a:lstStyle>
            <a:lvl1pPr algn="ctr">
              <a:defRPr sz="1000">
                <a:latin typeface="Verdana" pitchFamily="34" charset="0"/>
              </a:defRPr>
            </a:lvl1pPr>
          </a:lstStyle>
          <a:p>
            <a:pPr>
              <a:defRPr/>
            </a:pPr>
            <a:r>
              <a:rPr lang="en-US" dirty="0" smtClean="0">
                <a:solidFill>
                  <a:schemeClr val="tx1"/>
                </a:solidFill>
              </a:rPr>
              <a:t>-CONFIDENTIAL-</a:t>
            </a:r>
            <a:endParaRPr lang="en-US" dirty="0">
              <a:solidFill>
                <a:schemeClr val="tx1"/>
              </a:solidFill>
            </a:endParaRPr>
          </a:p>
        </p:txBody>
      </p:sp>
      <p:sp>
        <p:nvSpPr>
          <p:cNvPr id="5" name="Slide Number Placeholder 21"/>
          <p:cNvSpPr>
            <a:spLocks noGrp="1"/>
          </p:cNvSpPr>
          <p:nvPr>
            <p:ph type="sldNum" sz="quarter" idx="4294967295"/>
          </p:nvPr>
        </p:nvSpPr>
        <p:spPr>
          <a:xfrm>
            <a:off x="6553200" y="6416675"/>
            <a:ext cx="2133600" cy="365125"/>
          </a:xfrm>
          <a:prstGeom prst="rect">
            <a:avLst/>
          </a:prstGeom>
        </p:spPr>
        <p:txBody>
          <a:bodyPr/>
          <a:lstStyle>
            <a:lvl1pPr algn="r">
              <a:defRPr sz="1000">
                <a:latin typeface="Verdana" pitchFamily="34" charset="0"/>
              </a:defRPr>
            </a:lvl1pPr>
          </a:lstStyle>
          <a:p>
            <a:pPr>
              <a:defRPr/>
            </a:pPr>
            <a:fld id="{C4271E6D-57A8-4CEA-85C2-15A164871B21}" type="slidenum">
              <a:rPr lang="en-US" smtClean="0">
                <a:solidFill>
                  <a:schemeClr val="tx1"/>
                </a:solidFill>
              </a:rPr>
              <a:pPr>
                <a:defRPr/>
              </a:pPr>
              <a:t>18</a:t>
            </a:fld>
            <a:endParaRPr lang="en-US" dirty="0">
              <a:solidFill>
                <a:schemeClr val="tx1"/>
              </a:solidFill>
            </a:endParaRPr>
          </a:p>
        </p:txBody>
      </p:sp>
      <p:sp>
        <p:nvSpPr>
          <p:cNvPr id="7" name="Titel 1"/>
          <p:cNvSpPr txBox="1">
            <a:spLocks/>
          </p:cNvSpPr>
          <p:nvPr/>
        </p:nvSpPr>
        <p:spPr>
          <a:xfrm>
            <a:off x="381000" y="9144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mj-lt"/>
                <a:ea typeface="+mj-ea"/>
                <a:cs typeface="+mj-cs"/>
              </a:defRPr>
            </a:lvl1pPr>
            <a:lvl2pPr algn="ctr" rtl="0" eaLnBrk="1" fontAlgn="base" hangingPunct="1">
              <a:spcBef>
                <a:spcPct val="0"/>
              </a:spcBef>
              <a:spcAft>
                <a:spcPct val="0"/>
              </a:spcAft>
              <a:defRPr sz="4000">
                <a:solidFill>
                  <a:schemeClr val="tx1"/>
                </a:solidFill>
                <a:latin typeface="Verdana" pitchFamily="34" charset="0"/>
              </a:defRPr>
            </a:lvl2pPr>
            <a:lvl3pPr algn="ctr" rtl="0" eaLnBrk="1" fontAlgn="base" hangingPunct="1">
              <a:spcBef>
                <a:spcPct val="0"/>
              </a:spcBef>
              <a:spcAft>
                <a:spcPct val="0"/>
              </a:spcAft>
              <a:defRPr sz="4000">
                <a:solidFill>
                  <a:schemeClr val="tx1"/>
                </a:solidFill>
                <a:latin typeface="Verdana" pitchFamily="34" charset="0"/>
              </a:defRPr>
            </a:lvl3pPr>
            <a:lvl4pPr algn="ctr" rtl="0" eaLnBrk="1" fontAlgn="base" hangingPunct="1">
              <a:spcBef>
                <a:spcPct val="0"/>
              </a:spcBef>
              <a:spcAft>
                <a:spcPct val="0"/>
              </a:spcAft>
              <a:defRPr sz="4000">
                <a:solidFill>
                  <a:schemeClr val="tx1"/>
                </a:solidFill>
                <a:latin typeface="Verdana" pitchFamily="34" charset="0"/>
              </a:defRPr>
            </a:lvl4pPr>
            <a:lvl5pPr algn="ctr" rtl="0" eaLnBrk="1" fontAlgn="base" hangingPunct="1">
              <a:spcBef>
                <a:spcPct val="0"/>
              </a:spcBef>
              <a:spcAft>
                <a:spcPct val="0"/>
              </a:spcAft>
              <a:defRPr sz="4000">
                <a:solidFill>
                  <a:schemeClr val="tx1"/>
                </a:solidFill>
                <a:latin typeface="Verdana" pitchFamily="34" charset="0"/>
              </a:defRPr>
            </a:lvl5pPr>
            <a:lvl6pPr marL="457200" algn="ctr" rtl="0" eaLnBrk="1" fontAlgn="base" hangingPunct="1">
              <a:spcBef>
                <a:spcPct val="0"/>
              </a:spcBef>
              <a:spcAft>
                <a:spcPct val="0"/>
              </a:spcAft>
              <a:defRPr sz="4000">
                <a:solidFill>
                  <a:schemeClr val="tx1"/>
                </a:solidFill>
                <a:latin typeface="Verdana" pitchFamily="34" charset="0"/>
              </a:defRPr>
            </a:lvl6pPr>
            <a:lvl7pPr marL="914400" algn="ctr" rtl="0" eaLnBrk="1" fontAlgn="base" hangingPunct="1">
              <a:spcBef>
                <a:spcPct val="0"/>
              </a:spcBef>
              <a:spcAft>
                <a:spcPct val="0"/>
              </a:spcAft>
              <a:defRPr sz="4000">
                <a:solidFill>
                  <a:schemeClr val="tx1"/>
                </a:solidFill>
                <a:latin typeface="Verdana" pitchFamily="34" charset="0"/>
              </a:defRPr>
            </a:lvl7pPr>
            <a:lvl8pPr marL="1371600" algn="ctr" rtl="0" eaLnBrk="1" fontAlgn="base" hangingPunct="1">
              <a:spcBef>
                <a:spcPct val="0"/>
              </a:spcBef>
              <a:spcAft>
                <a:spcPct val="0"/>
              </a:spcAft>
              <a:defRPr sz="4000">
                <a:solidFill>
                  <a:schemeClr val="tx1"/>
                </a:solidFill>
                <a:latin typeface="Verdana" pitchFamily="34" charset="0"/>
              </a:defRPr>
            </a:lvl8pPr>
            <a:lvl9pPr marL="1828800" algn="ctr" rtl="0" eaLnBrk="1" fontAlgn="base" hangingPunct="1">
              <a:spcBef>
                <a:spcPct val="0"/>
              </a:spcBef>
              <a:spcAft>
                <a:spcPct val="0"/>
              </a:spcAft>
              <a:defRPr sz="4000">
                <a:solidFill>
                  <a:schemeClr val="tx1"/>
                </a:solidFill>
                <a:latin typeface="Verdana" pitchFamily="34" charset="0"/>
              </a:defRPr>
            </a:lvl9pPr>
          </a:lstStyle>
          <a:p>
            <a:r>
              <a:rPr lang="de-DE" sz="2800" b="1" dirty="0" smtClean="0">
                <a:solidFill>
                  <a:schemeClr val="accent1"/>
                </a:solidFill>
              </a:rPr>
              <a:t>SedoMLS Premium Integration Example</a:t>
            </a:r>
            <a:endParaRPr lang="de-DE" sz="2800" b="1" dirty="0">
              <a:solidFill>
                <a:schemeClr val="accent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057400"/>
            <a:ext cx="7596336" cy="329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feld 1"/>
          <p:cNvSpPr txBox="1"/>
          <p:nvPr/>
        </p:nvSpPr>
        <p:spPr>
          <a:xfrm>
            <a:off x="2483768" y="1052736"/>
            <a:ext cx="3655168" cy="523220"/>
          </a:xfrm>
          <a:prstGeom prst="rect">
            <a:avLst/>
          </a:prstGeom>
          <a:noFill/>
        </p:spPr>
        <p:txBody>
          <a:bodyPr wrap="none" rtlCol="0">
            <a:spAutoFit/>
          </a:bodyPr>
          <a:lstStyle/>
          <a:p>
            <a:r>
              <a:rPr lang="de-DE" sz="2800" b="1" dirty="0" smtClean="0">
                <a:solidFill>
                  <a:schemeClr val="bg1"/>
                </a:solidFill>
              </a:rPr>
              <a:t>Sedo MLS Premium </a:t>
            </a:r>
            <a:endParaRPr lang="en-US" sz="2800" b="1" dirty="0">
              <a:solidFill>
                <a:schemeClr val="bg1"/>
              </a:solidFill>
            </a:endParaRPr>
          </a:p>
        </p:txBody>
      </p:sp>
      <p:sp>
        <p:nvSpPr>
          <p:cNvPr id="8"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Tree>
    <p:extLst>
      <p:ext uri="{BB962C8B-B14F-4D97-AF65-F5344CB8AC3E}">
        <p14:creationId xmlns:p14="http://schemas.microsoft.com/office/powerpoint/2010/main" val="2052832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804059182"/>
              </p:ext>
            </p:extLst>
          </p:nvPr>
        </p:nvGraphicFramePr>
        <p:xfrm>
          <a:off x="491134" y="1160860"/>
          <a:ext cx="8119467" cy="5087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a:xfrm>
            <a:off x="457200" y="838201"/>
            <a:ext cx="8072438" cy="761999"/>
          </a:xfrm>
        </p:spPr>
        <p:txBody>
          <a:bodyPr/>
          <a:lstStyle/>
          <a:p>
            <a:pPr algn="l">
              <a:spcBef>
                <a:spcPct val="20000"/>
              </a:spcBef>
            </a:pPr>
            <a:r>
              <a:rPr lang="ru-RU" sz="2800" b="1" dirty="0" smtClean="0"/>
              <a:t>Роль Регистратуры и Регистраторов во вторичном рынке</a:t>
            </a:r>
            <a:r>
              <a:rPr lang="en-US" sz="2800" b="1" dirty="0">
                <a:cs typeface="+mn-cs"/>
              </a:rPr>
              <a:t/>
            </a:r>
            <a:br>
              <a:rPr lang="en-US" sz="2800" b="1" dirty="0">
                <a:cs typeface="+mn-cs"/>
              </a:rPr>
            </a:br>
            <a:endParaRPr lang="en-US" sz="2800" b="1" dirty="0"/>
          </a:p>
        </p:txBody>
      </p:sp>
      <p:sp>
        <p:nvSpPr>
          <p:cNvPr id="13" name="Inhaltsplatzhalter 3"/>
          <p:cNvSpPr txBox="1">
            <a:spLocks/>
          </p:cNvSpPr>
          <p:nvPr/>
        </p:nvSpPr>
        <p:spPr>
          <a:xfrm>
            <a:off x="457201" y="1905000"/>
            <a:ext cx="8229599" cy="4191000"/>
          </a:xfrm>
          <a:prstGeom prst="rect">
            <a:avLst/>
          </a:prstGeom>
        </p:spPr>
        <p:txBody>
          <a:bodyPr lIns="64291" tIns="32146" rIns="64291" bIns="32146"/>
          <a:lstStyle>
            <a:lvl1pPr marL="0" indent="0" algn="l" rtl="0" eaLnBrk="1" fontAlgn="base" hangingPunct="1">
              <a:spcBef>
                <a:spcPct val="20000"/>
              </a:spcBef>
              <a:spcAft>
                <a:spcPct val="0"/>
              </a:spcAft>
              <a:buClr>
                <a:srgbClr val="1B50B8"/>
              </a:buClr>
              <a:buFontTx/>
              <a:buNone/>
              <a:defRPr sz="1800" b="1" kern="1200">
                <a:solidFill>
                  <a:schemeClr val="tx1"/>
                </a:solidFill>
                <a:latin typeface="+mn-lt"/>
                <a:ea typeface="ＭＳ Ｐゴシック" charset="-128"/>
                <a:cs typeface="+mn-cs"/>
              </a:defRPr>
            </a:lvl1pPr>
            <a:lvl2pPr marL="457200" indent="0" algn="l" rtl="0" eaLnBrk="1" fontAlgn="base" hangingPunct="1">
              <a:spcBef>
                <a:spcPct val="20000"/>
              </a:spcBef>
              <a:spcAft>
                <a:spcPct val="0"/>
              </a:spcAft>
              <a:buFontTx/>
              <a:buNone/>
              <a:defRPr sz="20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Wingdings 3" charset="2"/>
              <a:buChar char="ê"/>
              <a:defRPr sz="20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Verdana"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itchFamily="2" charset="2"/>
              <a:buChar char="§"/>
            </a:pPr>
            <a:r>
              <a:rPr lang="ru-RU" dirty="0" smtClean="0">
                <a:solidFill>
                  <a:schemeClr val="bg1"/>
                </a:solidFill>
              </a:rPr>
              <a:t>Позволяет доменам достичь своего максимального уровня экономической ценности</a:t>
            </a:r>
          </a:p>
          <a:p>
            <a:pPr marL="285750" indent="-285750">
              <a:buFont typeface="Wingdings" pitchFamily="2" charset="2"/>
              <a:buChar char="§"/>
            </a:pPr>
            <a:r>
              <a:rPr lang="ru-RU" dirty="0" smtClean="0">
                <a:solidFill>
                  <a:schemeClr val="bg1"/>
                </a:solidFill>
              </a:rPr>
              <a:t>Позволяет избежать «</a:t>
            </a:r>
            <a:r>
              <a:rPr lang="ru-RU" dirty="0" err="1" smtClean="0">
                <a:solidFill>
                  <a:schemeClr val="bg1"/>
                </a:solidFill>
              </a:rPr>
              <a:t>фрод</a:t>
            </a:r>
            <a:r>
              <a:rPr lang="ru-RU" dirty="0" smtClean="0">
                <a:solidFill>
                  <a:schemeClr val="bg1"/>
                </a:solidFill>
              </a:rPr>
              <a:t>» и злоупотребление </a:t>
            </a:r>
            <a:r>
              <a:rPr lang="nl-NL" dirty="0" smtClean="0">
                <a:solidFill>
                  <a:schemeClr val="bg1"/>
                </a:solidFill>
              </a:rPr>
              <a:t>IP</a:t>
            </a:r>
            <a:endParaRPr lang="en-US" dirty="0" smtClean="0">
              <a:solidFill>
                <a:schemeClr val="bg1"/>
              </a:solidFill>
            </a:endParaRPr>
          </a:p>
          <a:p>
            <a:pPr marL="342900" indent="-342900">
              <a:buFont typeface="Wingdings" pitchFamily="2" charset="2"/>
              <a:buChar char="§"/>
            </a:pPr>
            <a:endParaRPr lang="en-US" sz="800" dirty="0" smtClean="0">
              <a:solidFill>
                <a:schemeClr val="bg1"/>
              </a:solidFill>
            </a:endParaRPr>
          </a:p>
          <a:p>
            <a:pPr marL="342900" indent="-342900">
              <a:buFont typeface="Wingdings" pitchFamily="2" charset="2"/>
              <a:buChar char="§"/>
            </a:pPr>
            <a:r>
              <a:rPr lang="ru-RU" dirty="0" smtClean="0">
                <a:solidFill>
                  <a:schemeClr val="bg1"/>
                </a:solidFill>
              </a:rPr>
              <a:t>Простые и прозрачные правила переноса доменов</a:t>
            </a:r>
            <a:endParaRPr lang="en-US" dirty="0">
              <a:solidFill>
                <a:schemeClr val="bg1"/>
              </a:solidFill>
            </a:endParaRPr>
          </a:p>
          <a:p>
            <a:pPr marL="800100" lvl="1" indent="-342900">
              <a:buFont typeface="Wingdings" pitchFamily="2" charset="2"/>
              <a:buChar char="§"/>
            </a:pPr>
            <a:r>
              <a:rPr lang="ru-RU" sz="1800" dirty="0" smtClean="0">
                <a:solidFill>
                  <a:schemeClr val="bg1"/>
                </a:solidFill>
              </a:rPr>
              <a:t>Отсутствие бумажной работы</a:t>
            </a:r>
            <a:endParaRPr lang="en-US" sz="1800" dirty="0" smtClean="0">
              <a:solidFill>
                <a:schemeClr val="bg1"/>
              </a:solidFill>
            </a:endParaRPr>
          </a:p>
          <a:p>
            <a:pPr marL="800100" lvl="1" indent="-342900">
              <a:buFont typeface="Wingdings" pitchFamily="2" charset="2"/>
              <a:buChar char="§"/>
            </a:pPr>
            <a:r>
              <a:rPr lang="ru-RU" sz="1800" dirty="0" smtClean="0">
                <a:solidFill>
                  <a:schemeClr val="bg1"/>
                </a:solidFill>
              </a:rPr>
              <a:t>Использования стандартных протоколов: </a:t>
            </a:r>
            <a:r>
              <a:rPr lang="nl-NL" sz="1800" dirty="0" smtClean="0">
                <a:solidFill>
                  <a:schemeClr val="bg1"/>
                </a:solidFill>
              </a:rPr>
              <a:t>EPP</a:t>
            </a:r>
            <a:endParaRPr lang="en-US" sz="1800" dirty="0">
              <a:solidFill>
                <a:schemeClr val="bg1"/>
              </a:solidFill>
            </a:endParaRPr>
          </a:p>
          <a:p>
            <a:pPr marL="342900" indent="-342900">
              <a:buFont typeface="Wingdings" pitchFamily="2" charset="2"/>
              <a:buChar char="§"/>
            </a:pPr>
            <a:endParaRPr lang="en-US" sz="700" dirty="0" smtClean="0">
              <a:solidFill>
                <a:schemeClr val="bg1"/>
              </a:solidFill>
            </a:endParaRPr>
          </a:p>
          <a:p>
            <a:pPr marL="342900" indent="-342900">
              <a:buFont typeface="Wingdings" pitchFamily="2" charset="2"/>
              <a:buChar char="§"/>
            </a:pPr>
            <a:r>
              <a:rPr lang="ru-RU" dirty="0" smtClean="0">
                <a:solidFill>
                  <a:schemeClr val="bg1"/>
                </a:solidFill>
              </a:rPr>
              <a:t>Свободная политика</a:t>
            </a:r>
            <a:endParaRPr lang="en-US" dirty="0">
              <a:solidFill>
                <a:schemeClr val="bg1"/>
              </a:solidFill>
            </a:endParaRPr>
          </a:p>
          <a:p>
            <a:pPr marL="800100" lvl="1" indent="-342900">
              <a:buFont typeface="Wingdings" pitchFamily="2" charset="2"/>
              <a:buChar char="§"/>
            </a:pPr>
            <a:r>
              <a:rPr lang="ru-RU" sz="1800" dirty="0" smtClean="0">
                <a:solidFill>
                  <a:schemeClr val="bg1"/>
                </a:solidFill>
              </a:rPr>
              <a:t>Беспрепятственная передача домена к любому регистратору</a:t>
            </a:r>
            <a:endParaRPr lang="en-US" sz="1800" dirty="0">
              <a:solidFill>
                <a:schemeClr val="bg1"/>
              </a:solidFill>
            </a:endParaRPr>
          </a:p>
          <a:p>
            <a:pPr marL="285750" indent="-285750">
              <a:buFont typeface="Wingdings" pitchFamily="2" charset="2"/>
              <a:buChar char="§"/>
            </a:pPr>
            <a:endParaRPr lang="en-US" sz="800" dirty="0" smtClean="0">
              <a:solidFill>
                <a:schemeClr val="bg1"/>
              </a:solidFill>
            </a:endParaRPr>
          </a:p>
          <a:p>
            <a:pPr marL="285750" indent="-285750">
              <a:buFont typeface="Wingdings" pitchFamily="2" charset="2"/>
              <a:buChar char="§"/>
            </a:pPr>
            <a:r>
              <a:rPr lang="ru-RU" dirty="0" smtClean="0">
                <a:solidFill>
                  <a:schemeClr val="bg1"/>
                </a:solidFill>
              </a:rPr>
              <a:t>Сотрудничество между участниками первичного и вторичного рынков</a:t>
            </a:r>
            <a:endParaRPr lang="en-US" sz="1600" dirty="0" smtClean="0"/>
          </a:p>
        </p:txBody>
      </p:sp>
      <p:sp>
        <p:nvSpPr>
          <p:cNvPr id="8"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
        <p:nvSpPr>
          <p:cNvPr id="9" name="Slide Number Placeholder 21"/>
          <p:cNvSpPr txBox="1">
            <a:spLocks/>
          </p:cNvSpPr>
          <p:nvPr/>
        </p:nvSpPr>
        <p:spPr>
          <a:xfrm>
            <a:off x="6553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r"/>
            <a:fld id="{16DBE106-FF10-4817-B856-D906CECAE7CE}" type="slidenum">
              <a:rPr lang="en-US" sz="1000" smtClean="0">
                <a:latin typeface="+mn-lt"/>
              </a:rPr>
              <a:pPr algn="r"/>
              <a:t>19</a:t>
            </a:fld>
            <a:endParaRPr lang="en-US" sz="1000" dirty="0">
              <a:latin typeface="+mn-lt"/>
            </a:endParaRPr>
          </a:p>
        </p:txBody>
      </p:sp>
      <p:sp>
        <p:nvSpPr>
          <p:cNvPr id="10" name="Footer Placeholder 20"/>
          <p:cNvSpPr>
            <a:spLocks noGrp="1"/>
          </p:cNvSpPr>
          <p:nvPr>
            <p:ph type="ftr" sz="quarter" idx="11"/>
          </p:nvPr>
        </p:nvSpPr>
        <p:spPr bwMode="auto">
          <a:xfrm>
            <a:off x="3124200" y="64166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Tree>
    <p:extLst>
      <p:ext uri="{BB962C8B-B14F-4D97-AF65-F5344CB8AC3E}">
        <p14:creationId xmlns:p14="http://schemas.microsoft.com/office/powerpoint/2010/main" val="3484964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bwMode="auto">
          <a:xfrm>
            <a:off x="179512" y="764704"/>
            <a:ext cx="8763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sz="2800" b="1" dirty="0" smtClean="0"/>
              <a:t>Самая крупная в мире торговая площадка</a:t>
            </a:r>
            <a:endParaRPr lang="de-DE" sz="2800" b="1" dirty="0" smtClean="0"/>
          </a:p>
        </p:txBody>
      </p:sp>
      <p:sp>
        <p:nvSpPr>
          <p:cNvPr id="5123" name="Inhaltsplatzhalter 2"/>
          <p:cNvSpPr>
            <a:spLocks noGrp="1"/>
          </p:cNvSpPr>
          <p:nvPr>
            <p:ph idx="1"/>
          </p:nvPr>
        </p:nvSpPr>
        <p:spPr bwMode="auto">
          <a:xfrm>
            <a:off x="304800" y="1676400"/>
            <a:ext cx="48006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600"/>
              </a:spcBef>
              <a:buClrTx/>
            </a:pPr>
            <a:r>
              <a:rPr lang="ru-RU" sz="1800" dirty="0" smtClean="0"/>
              <a:t>Более 14 млн доменов в базе данных</a:t>
            </a:r>
            <a:endParaRPr lang="en-GB" sz="1800" dirty="0" smtClean="0"/>
          </a:p>
          <a:p>
            <a:pPr>
              <a:spcBef>
                <a:spcPts val="600"/>
              </a:spcBef>
              <a:buClrTx/>
            </a:pPr>
            <a:r>
              <a:rPr lang="ru-RU" sz="1800" dirty="0" smtClean="0"/>
              <a:t>Сеть «</a:t>
            </a:r>
            <a:r>
              <a:rPr lang="ru-RU" sz="1800" dirty="0" err="1" smtClean="0"/>
              <a:t>мультилистинга</a:t>
            </a:r>
            <a:r>
              <a:rPr lang="ru-RU" sz="1800" dirty="0" smtClean="0"/>
              <a:t>» </a:t>
            </a:r>
            <a:r>
              <a:rPr lang="nl-NL" sz="1800" dirty="0" err="1" smtClean="0"/>
              <a:t>SedoMLS</a:t>
            </a:r>
            <a:endParaRPr lang="en-GB" sz="1800" dirty="0" smtClean="0"/>
          </a:p>
          <a:p>
            <a:pPr>
              <a:spcBef>
                <a:spcPts val="600"/>
              </a:spcBef>
              <a:buClrTx/>
            </a:pPr>
            <a:r>
              <a:rPr lang="ru-RU" sz="1800" dirty="0" smtClean="0"/>
              <a:t>Растущее портфолио </a:t>
            </a:r>
            <a:r>
              <a:rPr lang="en-GB" sz="1800" dirty="0" err="1" smtClean="0"/>
              <a:t>BuyNow</a:t>
            </a:r>
            <a:r>
              <a:rPr lang="ru-RU" sz="1800" dirty="0"/>
              <a:t>-</a:t>
            </a:r>
            <a:r>
              <a:rPr lang="ru-RU" sz="1800" dirty="0" smtClean="0"/>
              <a:t>доменов</a:t>
            </a:r>
            <a:endParaRPr lang="en-GB" sz="1800" dirty="0" smtClean="0"/>
          </a:p>
          <a:p>
            <a:pPr>
              <a:spcBef>
                <a:spcPts val="600"/>
              </a:spcBef>
              <a:buClrTx/>
            </a:pPr>
            <a:r>
              <a:rPr lang="ru-RU" sz="1800" dirty="0" smtClean="0"/>
              <a:t>Платформа для аукционов</a:t>
            </a:r>
            <a:endParaRPr lang="en-GB" sz="1800" dirty="0" smtClean="0"/>
          </a:p>
          <a:p>
            <a:pPr>
              <a:spcBef>
                <a:spcPts val="600"/>
              </a:spcBef>
              <a:buClrTx/>
            </a:pPr>
            <a:r>
              <a:rPr lang="ru-RU" sz="1800" dirty="0" smtClean="0"/>
              <a:t>Интернациональные аукционы (+</a:t>
            </a:r>
            <a:r>
              <a:rPr lang="nl-NL" sz="1800" dirty="0" err="1" smtClean="0"/>
              <a:t>ccTLD</a:t>
            </a:r>
            <a:r>
              <a:rPr lang="en-US" sz="1800" dirty="0"/>
              <a:t>)</a:t>
            </a:r>
            <a:endParaRPr lang="en-GB" sz="1800" dirty="0" smtClean="0"/>
          </a:p>
          <a:p>
            <a:pPr>
              <a:spcBef>
                <a:spcPts val="600"/>
              </a:spcBef>
              <a:buClrTx/>
            </a:pPr>
            <a:r>
              <a:rPr lang="en-GB" sz="1800" dirty="0"/>
              <a:t>p</a:t>
            </a:r>
            <a:r>
              <a:rPr lang="en-GB" sz="1800" dirty="0" smtClean="0"/>
              <a:t>remium domain brokerage &amp; appraisals </a:t>
            </a:r>
            <a:r>
              <a:rPr lang="ru-RU" sz="1800" dirty="0" smtClean="0"/>
              <a:t>Брокерство премиум доменов</a:t>
            </a:r>
          </a:p>
          <a:p>
            <a:pPr>
              <a:spcBef>
                <a:spcPts val="600"/>
              </a:spcBef>
              <a:buClrTx/>
            </a:pPr>
            <a:r>
              <a:rPr lang="ru-RU" sz="1800" dirty="0" smtClean="0"/>
              <a:t>Профессиональная оценка стоимости домена</a:t>
            </a:r>
            <a:endParaRPr lang="en-GB" sz="1800" dirty="0" smtClean="0"/>
          </a:p>
          <a:p>
            <a:pPr>
              <a:spcBef>
                <a:spcPts val="600"/>
              </a:spcBef>
              <a:buClrTx/>
            </a:pPr>
            <a:r>
              <a:rPr lang="ru-RU" sz="1800" dirty="0" smtClean="0"/>
              <a:t>Безопасный трансфер доменов</a:t>
            </a:r>
            <a:endParaRPr lang="en-GB" sz="1800" dirty="0" smtClean="0"/>
          </a:p>
          <a:p>
            <a:pPr>
              <a:spcBef>
                <a:spcPct val="50000"/>
              </a:spcBef>
              <a:buClrTx/>
            </a:pPr>
            <a:endParaRPr lang="en-GB" sz="1800" dirty="0" smtClean="0"/>
          </a:p>
          <a:p>
            <a:pPr>
              <a:spcBef>
                <a:spcPct val="50000"/>
              </a:spcBef>
              <a:buClrTx/>
            </a:pPr>
            <a:endParaRPr lang="en-GB" sz="1800" dirty="0" smtClean="0"/>
          </a:p>
          <a:p>
            <a:pPr>
              <a:spcBef>
                <a:spcPct val="50000"/>
              </a:spcBef>
              <a:buClrTx/>
            </a:pPr>
            <a:endParaRPr lang="en-GB" sz="1800" dirty="0" smtClean="0"/>
          </a:p>
        </p:txBody>
      </p:sp>
      <p:sp>
        <p:nvSpPr>
          <p:cNvPr id="5128" name="Date Placeholder 19"/>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dirty="0">
                <a:latin typeface="Verdana" charset="0"/>
              </a:rPr>
              <a:t> </a:t>
            </a:r>
            <a:r>
              <a:rPr lang="de-DE" sz="1000" dirty="0">
                <a:latin typeface="Verdana" charset="0"/>
              </a:rPr>
              <a:t>©2012 Sedo.com, LLC</a:t>
            </a:r>
          </a:p>
          <a:p>
            <a:pPr eaLnBrk="1" hangingPunct="1"/>
            <a:endParaRPr lang="en-US" sz="1000" dirty="0">
              <a:latin typeface="Verdana" charset="0"/>
            </a:endParaRPr>
          </a:p>
        </p:txBody>
      </p:sp>
      <p:sp>
        <p:nvSpPr>
          <p:cNvPr id="5126"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
        <p:nvSpPr>
          <p:cNvPr id="5127"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218715-EA27-458B-AD2A-DC7034D3355D}" type="slidenum">
              <a:rPr lang="en-US" sz="1000">
                <a:latin typeface="Verdana" charset="0"/>
              </a:rPr>
              <a:pPr eaLnBrk="1" hangingPunct="1"/>
              <a:t>2</a:t>
            </a:fld>
            <a:endParaRPr lang="en-US" sz="1000">
              <a:latin typeface="Verdana" charset="0"/>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996" r="42628"/>
          <a:stretch/>
        </p:blipFill>
        <p:spPr bwMode="auto">
          <a:xfrm>
            <a:off x="5105400" y="1752600"/>
            <a:ext cx="3651206" cy="4038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5"/>
          <p:cNvSpPr>
            <a:spLocks noGrp="1"/>
          </p:cNvSpPr>
          <p:nvPr>
            <p:ph type="ctrTitle"/>
          </p:nvPr>
        </p:nvSpPr>
        <p:spPr bwMode="auto">
          <a:xfrm>
            <a:off x="611560" y="2348880"/>
            <a:ext cx="80010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nSpc>
                <a:spcPct val="150000"/>
              </a:lnSpc>
            </a:pPr>
            <a:r>
              <a:rPr lang="ru-RU" sz="3100" b="1" dirty="0" smtClean="0"/>
              <a:t>Рынок СНГ на торговой площадке СЕДО</a:t>
            </a:r>
            <a:endParaRPr lang="en-US" sz="4800" b="1" dirty="0" smtClean="0"/>
          </a:p>
        </p:txBody>
      </p:sp>
      <p:sp>
        <p:nvSpPr>
          <p:cNvPr id="3076" name="Date Placeholder 19"/>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dirty="0">
                <a:latin typeface="Verdana" charset="0"/>
              </a:rPr>
              <a:t> </a:t>
            </a:r>
            <a:r>
              <a:rPr lang="de-DE" sz="1000" dirty="0">
                <a:latin typeface="Verdana" charset="0"/>
              </a:rPr>
              <a:t>©2012 Sedo.com, LLC</a:t>
            </a:r>
          </a:p>
          <a:p>
            <a:pPr eaLnBrk="1" hangingPunct="1"/>
            <a:endParaRPr lang="en-US" sz="1000" dirty="0">
              <a:latin typeface="Verdana" charset="0"/>
            </a:endParaRPr>
          </a:p>
        </p:txBody>
      </p:sp>
      <p:sp>
        <p:nvSpPr>
          <p:cNvPr id="3077"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
        <p:nvSpPr>
          <p:cNvPr id="3078"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7B1FBB2-7D0D-44C4-998A-482B02C1F085}" type="slidenum">
              <a:rPr lang="en-US" sz="1000">
                <a:latin typeface="Verdana" charset="0"/>
              </a:rPr>
              <a:pPr eaLnBrk="1" hangingPunct="1"/>
              <a:t>20</a:t>
            </a:fld>
            <a:endParaRPr lang="en-US" sz="1000">
              <a:latin typeface="Verdana" charset="0"/>
            </a:endParaRPr>
          </a:p>
        </p:txBody>
      </p:sp>
    </p:spTree>
    <p:extLst>
      <p:ext uri="{BB962C8B-B14F-4D97-AF65-F5344CB8AC3E}">
        <p14:creationId xmlns:p14="http://schemas.microsoft.com/office/powerpoint/2010/main" val="3994723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bwMode="auto">
          <a:xfrm>
            <a:off x="190500" y="914400"/>
            <a:ext cx="8763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sz="2800" b="1" dirty="0" smtClean="0"/>
              <a:t>Количество пользователей из СНГ</a:t>
            </a:r>
            <a:endParaRPr lang="de-DE" sz="2800" b="1" dirty="0" smtClean="0"/>
          </a:p>
        </p:txBody>
      </p:sp>
      <p:sp>
        <p:nvSpPr>
          <p:cNvPr id="5128" name="Date Placeholder 19"/>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dirty="0">
                <a:solidFill>
                  <a:srgbClr val="1B50B8"/>
                </a:solidFill>
                <a:latin typeface="Verdana" charset="0"/>
              </a:rPr>
              <a:t> </a:t>
            </a:r>
            <a:r>
              <a:rPr lang="de-DE" sz="1000" dirty="0">
                <a:solidFill>
                  <a:srgbClr val="1B50B8"/>
                </a:solidFill>
                <a:latin typeface="Verdana" charset="0"/>
              </a:rPr>
              <a:t>©2012 Sedo.com, LLC</a:t>
            </a:r>
          </a:p>
          <a:p>
            <a:pPr eaLnBrk="1" hangingPunct="1"/>
            <a:endParaRPr lang="en-US" sz="1000" dirty="0">
              <a:solidFill>
                <a:srgbClr val="1B50B8"/>
              </a:solidFill>
              <a:latin typeface="Verdana" charset="0"/>
            </a:endParaRPr>
          </a:p>
        </p:txBody>
      </p:sp>
      <p:sp>
        <p:nvSpPr>
          <p:cNvPr id="5126"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smtClean="0">
                <a:solidFill>
                  <a:srgbClr val="1B50B8"/>
                </a:solidFill>
                <a:latin typeface="Verdana" charset="0"/>
              </a:rPr>
              <a:t>-CONFIDENTIAL-</a:t>
            </a:r>
          </a:p>
        </p:txBody>
      </p:sp>
      <p:sp>
        <p:nvSpPr>
          <p:cNvPr id="5127"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218715-EA27-458B-AD2A-DC7034D3355D}" type="slidenum">
              <a:rPr lang="en-US" sz="1000">
                <a:solidFill>
                  <a:srgbClr val="1B50B8"/>
                </a:solidFill>
                <a:latin typeface="Verdana" charset="0"/>
              </a:rPr>
              <a:pPr eaLnBrk="1" hangingPunct="1"/>
              <a:t>21</a:t>
            </a:fld>
            <a:endParaRPr lang="en-US" sz="1000">
              <a:solidFill>
                <a:srgbClr val="1B50B8"/>
              </a:solidFill>
              <a:latin typeface="Verdana"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44513605"/>
              </p:ext>
            </p:extLst>
          </p:nvPr>
        </p:nvGraphicFramePr>
        <p:xfrm>
          <a:off x="381000" y="2027238"/>
          <a:ext cx="8511480" cy="4144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3358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bwMode="auto">
          <a:xfrm>
            <a:off x="190500" y="914400"/>
            <a:ext cx="8763000" cy="4983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sz="2800" b="1" dirty="0" smtClean="0"/>
              <a:t>Трансфер доменов</a:t>
            </a:r>
            <a:endParaRPr lang="de-DE" sz="2800" b="1" dirty="0" smtClean="0"/>
          </a:p>
        </p:txBody>
      </p:sp>
      <p:sp>
        <p:nvSpPr>
          <p:cNvPr id="5128" name="Date Placeholder 19"/>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dirty="0">
                <a:solidFill>
                  <a:srgbClr val="1B50B8"/>
                </a:solidFill>
                <a:latin typeface="Verdana" charset="0"/>
              </a:rPr>
              <a:t> </a:t>
            </a:r>
            <a:r>
              <a:rPr lang="de-DE" sz="1000" dirty="0">
                <a:solidFill>
                  <a:srgbClr val="1B50B8"/>
                </a:solidFill>
                <a:latin typeface="Verdana" charset="0"/>
              </a:rPr>
              <a:t>©2012 Sedo.com, LLC</a:t>
            </a:r>
          </a:p>
          <a:p>
            <a:pPr eaLnBrk="1" hangingPunct="1"/>
            <a:endParaRPr lang="en-US" sz="1000" dirty="0">
              <a:solidFill>
                <a:srgbClr val="1B50B8"/>
              </a:solidFill>
              <a:latin typeface="Verdana" charset="0"/>
            </a:endParaRPr>
          </a:p>
        </p:txBody>
      </p:sp>
      <p:sp>
        <p:nvSpPr>
          <p:cNvPr id="5126"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smtClean="0">
                <a:solidFill>
                  <a:srgbClr val="1B50B8"/>
                </a:solidFill>
                <a:latin typeface="Verdana" charset="0"/>
              </a:rPr>
              <a:t>-CONFIDENTIAL-</a:t>
            </a:r>
          </a:p>
        </p:txBody>
      </p:sp>
      <p:sp>
        <p:nvSpPr>
          <p:cNvPr id="5127"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218715-EA27-458B-AD2A-DC7034D3355D}" type="slidenum">
              <a:rPr lang="en-US" sz="1000">
                <a:solidFill>
                  <a:srgbClr val="1B50B8"/>
                </a:solidFill>
                <a:latin typeface="Verdana" charset="0"/>
              </a:rPr>
              <a:pPr eaLnBrk="1" hangingPunct="1"/>
              <a:t>22</a:t>
            </a:fld>
            <a:endParaRPr lang="en-US" sz="1000">
              <a:solidFill>
                <a:srgbClr val="1B50B8"/>
              </a:solidFill>
              <a:latin typeface="Verdana"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15648158"/>
              </p:ext>
            </p:extLst>
          </p:nvPr>
        </p:nvGraphicFramePr>
        <p:xfrm>
          <a:off x="381000" y="2027238"/>
          <a:ext cx="8229600" cy="414496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203848" y="1524929"/>
            <a:ext cx="2808312" cy="338554"/>
          </a:xfrm>
          <a:prstGeom prst="rect">
            <a:avLst/>
          </a:prstGeom>
          <a:noFill/>
        </p:spPr>
        <p:txBody>
          <a:bodyPr wrap="square" rtlCol="0">
            <a:spAutoFit/>
          </a:bodyPr>
          <a:lstStyle/>
          <a:p>
            <a:r>
              <a:rPr lang="de-DE" sz="1600" b="1" dirty="0" smtClean="0">
                <a:solidFill>
                  <a:schemeClr val="bg1"/>
                </a:solidFill>
              </a:rPr>
              <a:t>.com.ua </a:t>
            </a:r>
            <a:r>
              <a:rPr lang="ru-RU" sz="1600" b="1" dirty="0" smtClean="0">
                <a:solidFill>
                  <a:schemeClr val="bg1"/>
                </a:solidFill>
              </a:rPr>
              <a:t>домены</a:t>
            </a:r>
            <a:endParaRPr lang="ru-RU" sz="1600" dirty="0">
              <a:solidFill>
                <a:schemeClr val="bg1"/>
              </a:solidFill>
            </a:endParaRPr>
          </a:p>
        </p:txBody>
      </p:sp>
    </p:spTree>
    <p:extLst>
      <p:ext uri="{BB962C8B-B14F-4D97-AF65-F5344CB8AC3E}">
        <p14:creationId xmlns:p14="http://schemas.microsoft.com/office/powerpoint/2010/main" val="1964060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bwMode="auto">
          <a:xfrm>
            <a:off x="190500" y="914400"/>
            <a:ext cx="8763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sz="2800" b="1" dirty="0" smtClean="0"/>
              <a:t>Средня</a:t>
            </a:r>
            <a:r>
              <a:rPr lang="ru-RU" sz="2800" b="1" dirty="0"/>
              <a:t>я</a:t>
            </a:r>
            <a:r>
              <a:rPr lang="ru-RU" sz="2800" b="1" dirty="0" smtClean="0"/>
              <a:t> </a:t>
            </a:r>
            <a:r>
              <a:rPr lang="ru-RU" sz="2800" b="1" dirty="0" smtClean="0"/>
              <a:t>цена на домены</a:t>
            </a:r>
            <a:endParaRPr lang="en-US" sz="2800" b="1" dirty="0" smtClean="0"/>
          </a:p>
        </p:txBody>
      </p:sp>
      <p:sp>
        <p:nvSpPr>
          <p:cNvPr id="5128" name="Date Placeholder 19"/>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dirty="0">
                <a:solidFill>
                  <a:srgbClr val="1B50B8"/>
                </a:solidFill>
                <a:latin typeface="Verdana" charset="0"/>
              </a:rPr>
              <a:t> </a:t>
            </a:r>
            <a:r>
              <a:rPr lang="de-DE" sz="1000" dirty="0">
                <a:solidFill>
                  <a:srgbClr val="1B50B8"/>
                </a:solidFill>
                <a:latin typeface="Verdana" charset="0"/>
              </a:rPr>
              <a:t>©2012 Sedo.com, LLC</a:t>
            </a:r>
          </a:p>
          <a:p>
            <a:pPr eaLnBrk="1" hangingPunct="1"/>
            <a:endParaRPr lang="en-US" sz="1000" dirty="0">
              <a:solidFill>
                <a:srgbClr val="1B50B8"/>
              </a:solidFill>
              <a:latin typeface="Verdana" charset="0"/>
            </a:endParaRPr>
          </a:p>
        </p:txBody>
      </p:sp>
      <p:sp>
        <p:nvSpPr>
          <p:cNvPr id="5126"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solidFill>
                  <a:srgbClr val="1B50B8"/>
                </a:solidFill>
                <a:latin typeface="Verdana" charset="0"/>
              </a:rPr>
              <a:t>-CONFIDENTIAL-</a:t>
            </a:r>
          </a:p>
        </p:txBody>
      </p:sp>
      <p:sp>
        <p:nvSpPr>
          <p:cNvPr id="5127"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218715-EA27-458B-AD2A-DC7034D3355D}" type="slidenum">
              <a:rPr lang="en-US" sz="1000">
                <a:solidFill>
                  <a:srgbClr val="1B50B8"/>
                </a:solidFill>
                <a:latin typeface="Verdana" charset="0"/>
              </a:rPr>
              <a:pPr eaLnBrk="1" hangingPunct="1"/>
              <a:t>23</a:t>
            </a:fld>
            <a:endParaRPr lang="en-US" sz="1000">
              <a:solidFill>
                <a:srgbClr val="1B50B8"/>
              </a:solidFill>
              <a:latin typeface="Verdana"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4175666"/>
              </p:ext>
            </p:extLst>
          </p:nvPr>
        </p:nvGraphicFramePr>
        <p:xfrm>
          <a:off x="381000" y="2027238"/>
          <a:ext cx="8229600" cy="4144962"/>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1"/>
          <p:cNvSpPr txBox="1">
            <a:spLocks/>
          </p:cNvSpPr>
          <p:nvPr/>
        </p:nvSpPr>
        <p:spPr bwMode="auto">
          <a:xfrm>
            <a:off x="179512" y="1484784"/>
            <a:ext cx="8763000" cy="4012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kern="1200">
                <a:solidFill>
                  <a:schemeClr val="bg1"/>
                </a:solidFill>
                <a:latin typeface="+mj-lt"/>
                <a:ea typeface="ＭＳ Ｐゴシック" charset="-128"/>
                <a:cs typeface="+mj-cs"/>
              </a:defRPr>
            </a:lvl1pPr>
            <a:lvl2pPr algn="ctr" rtl="0" eaLnBrk="1" fontAlgn="base" hangingPunct="1">
              <a:spcBef>
                <a:spcPct val="0"/>
              </a:spcBef>
              <a:spcAft>
                <a:spcPct val="0"/>
              </a:spcAft>
              <a:defRPr sz="4000">
                <a:solidFill>
                  <a:schemeClr val="tx1"/>
                </a:solidFill>
                <a:latin typeface="Verdana" pitchFamily="34" charset="0"/>
                <a:ea typeface="ＭＳ Ｐゴシック" charset="-128"/>
              </a:defRPr>
            </a:lvl2pPr>
            <a:lvl3pPr algn="ctr" rtl="0" eaLnBrk="1" fontAlgn="base" hangingPunct="1">
              <a:spcBef>
                <a:spcPct val="0"/>
              </a:spcBef>
              <a:spcAft>
                <a:spcPct val="0"/>
              </a:spcAft>
              <a:defRPr sz="4000">
                <a:solidFill>
                  <a:schemeClr val="tx1"/>
                </a:solidFill>
                <a:latin typeface="Verdana" pitchFamily="34" charset="0"/>
                <a:ea typeface="ＭＳ Ｐゴシック" charset="-128"/>
              </a:defRPr>
            </a:lvl3pPr>
            <a:lvl4pPr algn="ctr" rtl="0" eaLnBrk="1" fontAlgn="base" hangingPunct="1">
              <a:spcBef>
                <a:spcPct val="0"/>
              </a:spcBef>
              <a:spcAft>
                <a:spcPct val="0"/>
              </a:spcAft>
              <a:defRPr sz="4000">
                <a:solidFill>
                  <a:schemeClr val="tx1"/>
                </a:solidFill>
                <a:latin typeface="Verdana" pitchFamily="34" charset="0"/>
                <a:ea typeface="ＭＳ Ｐゴシック" charset="-128"/>
              </a:defRPr>
            </a:lvl4pPr>
            <a:lvl5pPr algn="ctr" rtl="0" eaLnBrk="1" fontAlgn="base" hangingPunct="1">
              <a:spcBef>
                <a:spcPct val="0"/>
              </a:spcBef>
              <a:spcAft>
                <a:spcPct val="0"/>
              </a:spcAft>
              <a:defRPr sz="4000">
                <a:solidFill>
                  <a:schemeClr val="tx1"/>
                </a:solidFill>
                <a:latin typeface="Verdana" pitchFamily="34" charset="0"/>
                <a:ea typeface="ＭＳ Ｐゴシック" charset="-128"/>
              </a:defRPr>
            </a:lvl5pPr>
            <a:lvl6pPr marL="457200" algn="ctr" rtl="0" eaLnBrk="1" fontAlgn="base" hangingPunct="1">
              <a:spcBef>
                <a:spcPct val="0"/>
              </a:spcBef>
              <a:spcAft>
                <a:spcPct val="0"/>
              </a:spcAft>
              <a:defRPr sz="4000">
                <a:solidFill>
                  <a:schemeClr val="tx1"/>
                </a:solidFill>
                <a:latin typeface="Verdana" pitchFamily="34" charset="0"/>
              </a:defRPr>
            </a:lvl6pPr>
            <a:lvl7pPr marL="914400" algn="ctr" rtl="0" eaLnBrk="1" fontAlgn="base" hangingPunct="1">
              <a:spcBef>
                <a:spcPct val="0"/>
              </a:spcBef>
              <a:spcAft>
                <a:spcPct val="0"/>
              </a:spcAft>
              <a:defRPr sz="4000">
                <a:solidFill>
                  <a:schemeClr val="tx1"/>
                </a:solidFill>
                <a:latin typeface="Verdana" pitchFamily="34" charset="0"/>
              </a:defRPr>
            </a:lvl7pPr>
            <a:lvl8pPr marL="1371600" algn="ctr" rtl="0" eaLnBrk="1" fontAlgn="base" hangingPunct="1">
              <a:spcBef>
                <a:spcPct val="0"/>
              </a:spcBef>
              <a:spcAft>
                <a:spcPct val="0"/>
              </a:spcAft>
              <a:defRPr sz="4000">
                <a:solidFill>
                  <a:schemeClr val="tx1"/>
                </a:solidFill>
                <a:latin typeface="Verdana" pitchFamily="34" charset="0"/>
              </a:defRPr>
            </a:lvl8pPr>
            <a:lvl9pPr marL="1828800" algn="ctr" rtl="0" eaLnBrk="1" fontAlgn="base" hangingPunct="1">
              <a:spcBef>
                <a:spcPct val="0"/>
              </a:spcBef>
              <a:spcAft>
                <a:spcPct val="0"/>
              </a:spcAft>
              <a:defRPr sz="4000">
                <a:solidFill>
                  <a:schemeClr val="tx1"/>
                </a:solidFill>
                <a:latin typeface="Verdana" pitchFamily="34" charset="0"/>
              </a:defRPr>
            </a:lvl9pPr>
          </a:lstStyle>
          <a:p>
            <a:r>
              <a:rPr lang="en-US" sz="1600" b="1" dirty="0" err="1" smtClean="0"/>
              <a:t>ccTLDs</a:t>
            </a:r>
            <a:r>
              <a:rPr lang="en-US" sz="1600" b="1" dirty="0" smtClean="0"/>
              <a:t> </a:t>
            </a:r>
            <a:r>
              <a:rPr lang="ru-RU" sz="1600" b="1" dirty="0" smtClean="0"/>
              <a:t>в</a:t>
            </a:r>
            <a:r>
              <a:rPr lang="en-US" sz="1600" b="1" dirty="0" smtClean="0"/>
              <a:t> 2012</a:t>
            </a:r>
            <a:endParaRPr lang="en-US" sz="2000" b="1" dirty="0" smtClean="0"/>
          </a:p>
        </p:txBody>
      </p:sp>
    </p:spTree>
    <p:extLst>
      <p:ext uri="{BB962C8B-B14F-4D97-AF65-F5344CB8AC3E}">
        <p14:creationId xmlns:p14="http://schemas.microsoft.com/office/powerpoint/2010/main" val="1964060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bwMode="auto">
          <a:xfrm>
            <a:off x="190500" y="914400"/>
            <a:ext cx="8763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sz="2800" b="1" dirty="0" smtClean="0"/>
              <a:t>Примеры</a:t>
            </a:r>
            <a:endParaRPr lang="de-DE" sz="2800" b="1" dirty="0" smtClean="0"/>
          </a:p>
        </p:txBody>
      </p:sp>
      <p:sp>
        <p:nvSpPr>
          <p:cNvPr id="5128" name="Date Placeholder 19"/>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dirty="0">
                <a:solidFill>
                  <a:srgbClr val="1B50B8"/>
                </a:solidFill>
                <a:latin typeface="Verdana" charset="0"/>
              </a:rPr>
              <a:t> </a:t>
            </a:r>
            <a:r>
              <a:rPr lang="de-DE" sz="1000" dirty="0">
                <a:solidFill>
                  <a:srgbClr val="1B50B8"/>
                </a:solidFill>
                <a:latin typeface="Verdana" charset="0"/>
              </a:rPr>
              <a:t>©2012 Sedo.com, LLC</a:t>
            </a:r>
          </a:p>
          <a:p>
            <a:pPr eaLnBrk="1" hangingPunct="1"/>
            <a:endParaRPr lang="en-US" sz="1000" dirty="0">
              <a:solidFill>
                <a:srgbClr val="1B50B8"/>
              </a:solidFill>
              <a:latin typeface="Verdana" charset="0"/>
            </a:endParaRPr>
          </a:p>
        </p:txBody>
      </p:sp>
      <p:sp>
        <p:nvSpPr>
          <p:cNvPr id="5126"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smtClean="0">
                <a:solidFill>
                  <a:srgbClr val="1B50B8"/>
                </a:solidFill>
                <a:latin typeface="Verdana" charset="0"/>
              </a:rPr>
              <a:t>-CONFIDENTIAL-</a:t>
            </a:r>
          </a:p>
        </p:txBody>
      </p:sp>
      <p:sp>
        <p:nvSpPr>
          <p:cNvPr id="5127"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218715-EA27-458B-AD2A-DC7034D3355D}" type="slidenum">
              <a:rPr lang="en-US" sz="1000">
                <a:solidFill>
                  <a:srgbClr val="1B50B8"/>
                </a:solidFill>
                <a:latin typeface="Verdana" charset="0"/>
              </a:rPr>
              <a:pPr eaLnBrk="1" hangingPunct="1"/>
              <a:t>24</a:t>
            </a:fld>
            <a:endParaRPr lang="en-US" sz="1000">
              <a:solidFill>
                <a:srgbClr val="1B50B8"/>
              </a:solidFill>
              <a:latin typeface="Verdana"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63161722"/>
              </p:ext>
            </p:extLst>
          </p:nvPr>
        </p:nvGraphicFramePr>
        <p:xfrm>
          <a:off x="971601" y="1772816"/>
          <a:ext cx="7488831" cy="3563469"/>
        </p:xfrm>
        <a:graphic>
          <a:graphicData uri="http://schemas.openxmlformats.org/drawingml/2006/table">
            <a:tbl>
              <a:tblPr firstRow="1" bandRow="1">
                <a:tableStyleId>{5C22544A-7EE6-4342-B048-85BDC9FD1C3A}</a:tableStyleId>
              </a:tblPr>
              <a:tblGrid>
                <a:gridCol w="2496277"/>
                <a:gridCol w="2496277"/>
                <a:gridCol w="2496277"/>
              </a:tblGrid>
              <a:tr h="535429">
                <a:tc>
                  <a:txBody>
                    <a:bodyPr/>
                    <a:lstStyle/>
                    <a:p>
                      <a:pPr algn="ctr"/>
                      <a:r>
                        <a:rPr lang="ru-RU" dirty="0" smtClean="0">
                          <a:latin typeface="Calibri" pitchFamily="34" charset="0"/>
                          <a:cs typeface="Calibri" pitchFamily="34" charset="0"/>
                        </a:rPr>
                        <a:t>Домен</a:t>
                      </a:r>
                      <a:endParaRPr lang="es-ES_tradnl" dirty="0">
                        <a:latin typeface="Calibri" pitchFamily="34" charset="0"/>
                        <a:cs typeface="Calibri" pitchFamily="34" charset="0"/>
                      </a:endParaRPr>
                    </a:p>
                  </a:txBody>
                  <a:tcPr anchor="ctr"/>
                </a:tc>
                <a:tc>
                  <a:txBody>
                    <a:bodyPr/>
                    <a:lstStyle/>
                    <a:p>
                      <a:pPr algn="ctr"/>
                      <a:r>
                        <a:rPr lang="ru-RU" dirty="0" smtClean="0">
                          <a:latin typeface="Calibri" pitchFamily="34" charset="0"/>
                          <a:cs typeface="Calibri" pitchFamily="34" charset="0"/>
                        </a:rPr>
                        <a:t>Цена</a:t>
                      </a:r>
                      <a:endParaRPr lang="es-ES_tradnl" dirty="0">
                        <a:latin typeface="Calibri" pitchFamily="34" charset="0"/>
                        <a:cs typeface="Calibri" pitchFamily="34" charset="0"/>
                      </a:endParaRPr>
                    </a:p>
                  </a:txBody>
                  <a:tcPr anchor="ctr"/>
                </a:tc>
                <a:tc>
                  <a:txBody>
                    <a:bodyPr/>
                    <a:lstStyle/>
                    <a:p>
                      <a:pPr algn="ctr"/>
                      <a:r>
                        <a:rPr lang="ru-RU" dirty="0" smtClean="0">
                          <a:latin typeface="Calibri" pitchFamily="34" charset="0"/>
                          <a:cs typeface="Calibri" pitchFamily="34" charset="0"/>
                        </a:rPr>
                        <a:t>Валюта</a:t>
                      </a:r>
                      <a:endParaRPr lang="es-ES_tradnl" dirty="0">
                        <a:latin typeface="Calibri" pitchFamily="34" charset="0"/>
                        <a:cs typeface="Calibri" pitchFamily="34" charset="0"/>
                      </a:endParaRPr>
                    </a:p>
                  </a:txBody>
                  <a:tcPr anchor="ctr"/>
                </a:tc>
              </a:tr>
              <a:tr h="378505">
                <a:tc>
                  <a:txBody>
                    <a:bodyPr/>
                    <a:lstStyle/>
                    <a:p>
                      <a:pPr marL="0" algn="ctr" defTabSz="914400" rtl="0" eaLnBrk="1" fontAlgn="b" latinLnBrk="0" hangingPunct="1"/>
                      <a:r>
                        <a:rPr lang="en-US" sz="1100" b="0" i="0" u="none" strike="noStrike" kern="1200" dirty="0" smtClean="0">
                          <a:solidFill>
                            <a:schemeClr val="dk1"/>
                          </a:solidFill>
                          <a:effectLst/>
                          <a:latin typeface="Arial"/>
                          <a:ea typeface="+mn-ea"/>
                          <a:cs typeface="+mn-cs"/>
                        </a:rPr>
                        <a:t>interest</a:t>
                      </a:r>
                      <a:r>
                        <a:rPr lang="ru-RU" sz="1100" b="0" i="0" u="none" strike="noStrike" kern="1200" dirty="0" smtClean="0">
                          <a:solidFill>
                            <a:schemeClr val="dk1"/>
                          </a:solidFill>
                          <a:effectLst/>
                          <a:latin typeface="Arial"/>
                          <a:ea typeface="+mn-ea"/>
                          <a:cs typeface="+mn-cs"/>
                        </a:rPr>
                        <a:t>.</a:t>
                      </a:r>
                      <a:r>
                        <a:rPr lang="en-US" sz="1100" b="0" i="0" u="none" strike="noStrike" kern="1200" dirty="0" smtClean="0">
                          <a:solidFill>
                            <a:schemeClr val="dk1"/>
                          </a:solidFill>
                          <a:effectLst/>
                          <a:latin typeface="Arial"/>
                          <a:ea typeface="+mn-ea"/>
                          <a:cs typeface="+mn-cs"/>
                        </a:rPr>
                        <a:t>me </a:t>
                      </a:r>
                      <a:endParaRPr lang="nl-NL" sz="1100" b="0" i="0" u="none" strike="noStrike" kern="1200" dirty="0">
                        <a:solidFill>
                          <a:schemeClr val="dk1"/>
                        </a:solidFill>
                        <a:effectLst/>
                        <a:latin typeface="Arial"/>
                        <a:ea typeface="+mn-ea"/>
                        <a:cs typeface="+mn-cs"/>
                      </a:endParaRPr>
                    </a:p>
                  </a:txBody>
                  <a:tcPr/>
                </a:tc>
                <a:tc>
                  <a:txBody>
                    <a:bodyPr/>
                    <a:lstStyle/>
                    <a:p>
                      <a:pPr marL="0" algn="ctr" defTabSz="914400" rtl="0" eaLnBrk="1" fontAlgn="b" latinLnBrk="0" hangingPunct="1"/>
                      <a:r>
                        <a:rPr lang="ru-RU" sz="1100" b="0" i="0" u="none" strike="noStrike" kern="1200" dirty="0" smtClean="0">
                          <a:solidFill>
                            <a:schemeClr val="dk1"/>
                          </a:solidFill>
                          <a:effectLst/>
                          <a:latin typeface="Arial"/>
                          <a:ea typeface="+mn-ea"/>
                          <a:cs typeface="+mn-cs"/>
                        </a:rPr>
                        <a:t>80000</a:t>
                      </a:r>
                      <a:endParaRPr lang="nl-NL" sz="1100" b="0" i="0" u="none" strike="noStrike" kern="1200" dirty="0">
                        <a:solidFill>
                          <a:schemeClr val="dk1"/>
                        </a:solidFill>
                        <a:effectLst/>
                        <a:latin typeface="Arial"/>
                        <a:ea typeface="+mn-ea"/>
                        <a:cs typeface="+mn-cs"/>
                      </a:endParaRPr>
                    </a:p>
                  </a:txBody>
                  <a:tcPr anchor="ctr"/>
                </a:tc>
                <a:tc>
                  <a:txBody>
                    <a:bodyPr/>
                    <a:lstStyle/>
                    <a:p>
                      <a:pPr algn="ctr" fontAlgn="b"/>
                      <a:r>
                        <a:rPr lang="en-US" sz="1100" b="0" i="0" u="none" strike="noStrike" dirty="0" smtClean="0">
                          <a:effectLst/>
                          <a:latin typeface="Arial"/>
                        </a:rPr>
                        <a:t>USD</a:t>
                      </a:r>
                      <a:endParaRPr lang="es-ES_tradnl" sz="1100" b="0" i="0" u="none" strike="noStrike" dirty="0">
                        <a:effectLst/>
                        <a:latin typeface="Arial"/>
                      </a:endParaRPr>
                    </a:p>
                  </a:txBody>
                  <a:tcPr marL="9525" marR="9525" marT="9525" marB="0" anchor="b"/>
                </a:tc>
              </a:tr>
              <a:tr h="378505">
                <a:tc>
                  <a:txBody>
                    <a:bodyPr/>
                    <a:lstStyle/>
                    <a:p>
                      <a:pPr marL="0" algn="ctr" defTabSz="914400" rtl="0" eaLnBrk="1" fontAlgn="b" latinLnBrk="0" hangingPunct="1"/>
                      <a:r>
                        <a:rPr lang="en-US" sz="1100" b="0" i="0" u="none" strike="noStrike" kern="1200" dirty="0" err="1" smtClean="0">
                          <a:solidFill>
                            <a:schemeClr val="dk1"/>
                          </a:solidFill>
                          <a:effectLst/>
                          <a:latin typeface="Arial"/>
                          <a:ea typeface="+mn-ea"/>
                          <a:cs typeface="+mn-cs"/>
                        </a:rPr>
                        <a:t>artdeco</a:t>
                      </a:r>
                      <a:r>
                        <a:rPr lang="ru-RU" sz="1100" b="0" i="0" u="none" strike="noStrike" kern="1200" dirty="0" smtClean="0">
                          <a:solidFill>
                            <a:schemeClr val="dk1"/>
                          </a:solidFill>
                          <a:effectLst/>
                          <a:latin typeface="Arial"/>
                          <a:ea typeface="+mn-ea"/>
                          <a:cs typeface="+mn-cs"/>
                        </a:rPr>
                        <a:t>.</a:t>
                      </a:r>
                      <a:r>
                        <a:rPr lang="en-US" sz="1100" b="0" i="0" u="none" strike="noStrike" kern="1200" dirty="0" smtClean="0">
                          <a:solidFill>
                            <a:schemeClr val="dk1"/>
                          </a:solidFill>
                          <a:effectLst/>
                          <a:latin typeface="Arial"/>
                          <a:ea typeface="+mn-ea"/>
                          <a:cs typeface="+mn-cs"/>
                        </a:rPr>
                        <a:t>com </a:t>
                      </a:r>
                      <a:endParaRPr lang="nl-NL" sz="1100" b="0" i="0" u="none" strike="noStrike" kern="1200" dirty="0">
                        <a:solidFill>
                          <a:schemeClr val="dk1"/>
                        </a:solidFill>
                        <a:effectLst/>
                        <a:latin typeface="Arial"/>
                        <a:ea typeface="+mn-ea"/>
                        <a:cs typeface="+mn-cs"/>
                      </a:endParaRPr>
                    </a:p>
                  </a:txBody>
                  <a:tcPr/>
                </a:tc>
                <a:tc>
                  <a:txBody>
                    <a:bodyPr/>
                    <a:lstStyle/>
                    <a:p>
                      <a:pPr marL="0" algn="ctr" defTabSz="914400" rtl="0" eaLnBrk="1" fontAlgn="b" latinLnBrk="0" hangingPunct="1"/>
                      <a:r>
                        <a:rPr lang="ru-RU" sz="1100" b="0" i="0" u="none" strike="noStrike" kern="1200" dirty="0" smtClean="0">
                          <a:solidFill>
                            <a:schemeClr val="dk1"/>
                          </a:solidFill>
                          <a:effectLst/>
                          <a:latin typeface="Arial"/>
                          <a:ea typeface="+mn-ea"/>
                          <a:cs typeface="+mn-cs"/>
                        </a:rPr>
                        <a:t>75000</a:t>
                      </a:r>
                      <a:endParaRPr lang="nl-NL" sz="1100" b="0" i="0" u="none" strike="noStrike" kern="1200" dirty="0">
                        <a:solidFill>
                          <a:schemeClr val="dk1"/>
                        </a:solidFill>
                        <a:effectLst/>
                        <a:latin typeface="Arial"/>
                        <a:ea typeface="+mn-ea"/>
                        <a:cs typeface="+mn-cs"/>
                      </a:endParaRPr>
                    </a:p>
                  </a:txBody>
                  <a:tcPr anchor="ctr"/>
                </a:tc>
                <a:tc>
                  <a:txBody>
                    <a:bodyPr/>
                    <a:lstStyle/>
                    <a:p>
                      <a:pPr algn="ctr" fontAlgn="b"/>
                      <a:r>
                        <a:rPr lang="en-US" sz="1100" b="0" i="0" u="none" strike="noStrike" dirty="0" smtClean="0">
                          <a:effectLst/>
                          <a:latin typeface="Arial"/>
                        </a:rPr>
                        <a:t>USD</a:t>
                      </a:r>
                      <a:endParaRPr lang="es-ES_tradnl" sz="1100" b="0" i="0" u="none" strike="noStrike" dirty="0">
                        <a:effectLst/>
                        <a:latin typeface="Arial"/>
                      </a:endParaRPr>
                    </a:p>
                  </a:txBody>
                  <a:tcPr marL="9525" marR="9525" marT="9525" marB="0" anchor="b"/>
                </a:tc>
              </a:tr>
              <a:tr h="378505">
                <a:tc>
                  <a:txBody>
                    <a:bodyPr/>
                    <a:lstStyle/>
                    <a:p>
                      <a:pPr marL="0" algn="ctr" defTabSz="914400" rtl="0" eaLnBrk="1" fontAlgn="b" latinLnBrk="0" hangingPunct="1"/>
                      <a:r>
                        <a:rPr lang="en-US" sz="1100" b="0" i="0" u="none" strike="noStrike" kern="1200" dirty="0" err="1" smtClean="0">
                          <a:solidFill>
                            <a:schemeClr val="dk1"/>
                          </a:solidFill>
                          <a:effectLst/>
                          <a:latin typeface="Arial"/>
                          <a:ea typeface="+mn-ea"/>
                          <a:cs typeface="+mn-cs"/>
                        </a:rPr>
                        <a:t>gruppenreisen</a:t>
                      </a:r>
                      <a:r>
                        <a:rPr lang="ru-RU" sz="1100" b="0" i="0" u="none" strike="noStrike" kern="1200" dirty="0" smtClean="0">
                          <a:solidFill>
                            <a:schemeClr val="dk1"/>
                          </a:solidFill>
                          <a:effectLst/>
                          <a:latin typeface="Arial"/>
                          <a:ea typeface="+mn-ea"/>
                          <a:cs typeface="+mn-cs"/>
                        </a:rPr>
                        <a:t>.</a:t>
                      </a:r>
                      <a:r>
                        <a:rPr lang="en-US" sz="1100" b="0" i="0" u="none" strike="noStrike" kern="1200" dirty="0" smtClean="0">
                          <a:solidFill>
                            <a:schemeClr val="dk1"/>
                          </a:solidFill>
                          <a:effectLst/>
                          <a:latin typeface="Arial"/>
                          <a:ea typeface="+mn-ea"/>
                          <a:cs typeface="+mn-cs"/>
                        </a:rPr>
                        <a:t>de </a:t>
                      </a:r>
                      <a:endParaRPr lang="nl-NL" sz="1100" b="0" i="0" u="none" strike="noStrike" kern="1200" dirty="0">
                        <a:solidFill>
                          <a:schemeClr val="dk1"/>
                        </a:solidFill>
                        <a:effectLst/>
                        <a:latin typeface="Arial"/>
                        <a:ea typeface="+mn-ea"/>
                        <a:cs typeface="+mn-cs"/>
                      </a:endParaRPr>
                    </a:p>
                  </a:txBody>
                  <a:tcPr/>
                </a:tc>
                <a:tc>
                  <a:txBody>
                    <a:bodyPr/>
                    <a:lstStyle/>
                    <a:p>
                      <a:pPr marL="0" algn="ctr" defTabSz="914400" rtl="0" eaLnBrk="1" fontAlgn="b" latinLnBrk="0" hangingPunct="1"/>
                      <a:r>
                        <a:rPr lang="ru-RU" sz="1100" b="0" i="0" u="none" strike="noStrike" kern="1200" dirty="0" smtClean="0">
                          <a:solidFill>
                            <a:schemeClr val="dk1"/>
                          </a:solidFill>
                          <a:effectLst/>
                          <a:latin typeface="Arial"/>
                          <a:ea typeface="+mn-ea"/>
                          <a:cs typeface="+mn-cs"/>
                        </a:rPr>
                        <a:t>59500</a:t>
                      </a:r>
                      <a:endParaRPr lang="nl-NL" sz="1100" b="0" i="0" u="none" strike="noStrike" kern="1200" dirty="0">
                        <a:solidFill>
                          <a:schemeClr val="dk1"/>
                        </a:solidFill>
                        <a:effectLst/>
                        <a:latin typeface="Arial"/>
                        <a:ea typeface="+mn-ea"/>
                        <a:cs typeface="+mn-cs"/>
                      </a:endParaRPr>
                    </a:p>
                  </a:txBody>
                  <a:tcPr anchor="ctr"/>
                </a:tc>
                <a:tc>
                  <a:txBody>
                    <a:bodyPr/>
                    <a:lstStyle/>
                    <a:p>
                      <a:pPr algn="ctr" fontAlgn="b"/>
                      <a:r>
                        <a:rPr lang="es-ES_tradnl" sz="1100" b="0" i="0" u="none" strike="noStrike" smtClean="0">
                          <a:effectLst/>
                          <a:latin typeface="Arial"/>
                        </a:rPr>
                        <a:t>EUR</a:t>
                      </a:r>
                      <a:endParaRPr lang="es-ES_tradnl" sz="1100" b="0" i="0" u="none" strike="noStrike" dirty="0">
                        <a:effectLst/>
                        <a:latin typeface="Arial"/>
                      </a:endParaRPr>
                    </a:p>
                  </a:txBody>
                  <a:tcPr marL="9525" marR="9525" marT="9525" marB="0" anchor="b"/>
                </a:tc>
              </a:tr>
              <a:tr h="378505">
                <a:tc>
                  <a:txBody>
                    <a:bodyPr/>
                    <a:lstStyle/>
                    <a:p>
                      <a:pPr marL="0" algn="ctr" defTabSz="914400" rtl="0" eaLnBrk="1" fontAlgn="b" latinLnBrk="0" hangingPunct="1"/>
                      <a:r>
                        <a:rPr lang="en-US" sz="1100" b="0" i="0" u="none" strike="noStrike" kern="1200" dirty="0" smtClean="0">
                          <a:solidFill>
                            <a:schemeClr val="dk1"/>
                          </a:solidFill>
                          <a:effectLst/>
                          <a:latin typeface="Arial"/>
                          <a:ea typeface="+mn-ea"/>
                          <a:cs typeface="+mn-cs"/>
                        </a:rPr>
                        <a:t>hot</a:t>
                      </a:r>
                      <a:r>
                        <a:rPr lang="ru-RU" sz="1100" b="0" i="0" u="none" strike="noStrike" kern="1200" dirty="0" smtClean="0">
                          <a:solidFill>
                            <a:schemeClr val="dk1"/>
                          </a:solidFill>
                          <a:effectLst/>
                          <a:latin typeface="Arial"/>
                          <a:ea typeface="+mn-ea"/>
                          <a:cs typeface="+mn-cs"/>
                        </a:rPr>
                        <a:t>.</a:t>
                      </a:r>
                      <a:r>
                        <a:rPr lang="en-US" sz="1100" b="0" i="0" u="none" strike="noStrike" kern="1200" dirty="0" smtClean="0">
                          <a:solidFill>
                            <a:schemeClr val="dk1"/>
                          </a:solidFill>
                          <a:effectLst/>
                          <a:latin typeface="Arial"/>
                          <a:ea typeface="+mn-ea"/>
                          <a:cs typeface="+mn-cs"/>
                        </a:rPr>
                        <a:t>net </a:t>
                      </a:r>
                      <a:endParaRPr lang="nl-NL" sz="1100" b="0" i="0" u="none" strike="noStrike" kern="1200" dirty="0">
                        <a:solidFill>
                          <a:schemeClr val="dk1"/>
                        </a:solidFill>
                        <a:effectLst/>
                        <a:latin typeface="Arial"/>
                        <a:ea typeface="+mn-ea"/>
                        <a:cs typeface="+mn-cs"/>
                      </a:endParaRPr>
                    </a:p>
                  </a:txBody>
                  <a:tcPr/>
                </a:tc>
                <a:tc>
                  <a:txBody>
                    <a:bodyPr/>
                    <a:lstStyle/>
                    <a:p>
                      <a:pPr marL="0" algn="ctr" defTabSz="914400" rtl="0" eaLnBrk="1" fontAlgn="b" latinLnBrk="0" hangingPunct="1"/>
                      <a:r>
                        <a:rPr lang="ru-RU" sz="1100" b="0" i="0" u="none" strike="noStrike" kern="1200" dirty="0" smtClean="0">
                          <a:solidFill>
                            <a:schemeClr val="dk1"/>
                          </a:solidFill>
                          <a:effectLst/>
                          <a:latin typeface="Arial"/>
                          <a:ea typeface="+mn-ea"/>
                          <a:cs typeface="+mn-cs"/>
                        </a:rPr>
                        <a:t>56700</a:t>
                      </a:r>
                      <a:endParaRPr lang="nl-NL" sz="1100" b="0" i="0" u="none" strike="noStrike" kern="1200" dirty="0">
                        <a:solidFill>
                          <a:schemeClr val="dk1"/>
                        </a:solidFill>
                        <a:effectLst/>
                        <a:latin typeface="Arial"/>
                        <a:ea typeface="+mn-ea"/>
                        <a:cs typeface="+mn-cs"/>
                      </a:endParaRPr>
                    </a:p>
                  </a:txBody>
                  <a:tcPr anchor="ctr"/>
                </a:tc>
                <a:tc>
                  <a:txBody>
                    <a:bodyPr/>
                    <a:lstStyle/>
                    <a:p>
                      <a:pPr algn="ctr" fontAlgn="b"/>
                      <a:r>
                        <a:rPr lang="es-ES_tradnl" sz="1100" b="0" i="0" u="none" strike="noStrike" smtClean="0">
                          <a:effectLst/>
                          <a:latin typeface="Arial"/>
                        </a:rPr>
                        <a:t>EUR</a:t>
                      </a:r>
                      <a:endParaRPr lang="es-ES_tradnl" sz="1100" b="0" i="0" u="none" strike="noStrike" dirty="0">
                        <a:effectLst/>
                        <a:latin typeface="Arial"/>
                      </a:endParaRPr>
                    </a:p>
                  </a:txBody>
                  <a:tcPr marL="9525" marR="9525" marT="9525" marB="0" anchor="b"/>
                </a:tc>
              </a:tr>
              <a:tr h="378505">
                <a:tc>
                  <a:txBody>
                    <a:bodyPr/>
                    <a:lstStyle/>
                    <a:p>
                      <a:pPr marL="0" algn="ctr" defTabSz="914400" rtl="0" eaLnBrk="1" fontAlgn="b" latinLnBrk="0" hangingPunct="1"/>
                      <a:r>
                        <a:rPr lang="en-US" sz="1100" b="0" i="0" u="none" strike="noStrike" kern="1200" dirty="0" err="1" smtClean="0">
                          <a:solidFill>
                            <a:schemeClr val="dk1"/>
                          </a:solidFill>
                          <a:effectLst/>
                          <a:latin typeface="Arial"/>
                          <a:ea typeface="+mn-ea"/>
                          <a:cs typeface="+mn-cs"/>
                        </a:rPr>
                        <a:t>geschenkideen</a:t>
                      </a:r>
                      <a:r>
                        <a:rPr lang="ru-RU" sz="1100" b="0" i="0" u="none" strike="noStrike" kern="1200" dirty="0" smtClean="0">
                          <a:solidFill>
                            <a:schemeClr val="dk1"/>
                          </a:solidFill>
                          <a:effectLst/>
                          <a:latin typeface="Arial"/>
                          <a:ea typeface="+mn-ea"/>
                          <a:cs typeface="+mn-cs"/>
                        </a:rPr>
                        <a:t>.</a:t>
                      </a:r>
                      <a:r>
                        <a:rPr lang="en-US" sz="1100" b="0" i="0" u="none" strike="noStrike" kern="1200" dirty="0" smtClean="0">
                          <a:solidFill>
                            <a:schemeClr val="dk1"/>
                          </a:solidFill>
                          <a:effectLst/>
                          <a:latin typeface="Arial"/>
                          <a:ea typeface="+mn-ea"/>
                          <a:cs typeface="+mn-cs"/>
                        </a:rPr>
                        <a:t>de </a:t>
                      </a:r>
                      <a:endParaRPr lang="nl-NL" sz="1100" b="0" i="0" u="none" strike="noStrike" kern="1200" dirty="0">
                        <a:solidFill>
                          <a:schemeClr val="dk1"/>
                        </a:solidFill>
                        <a:effectLst/>
                        <a:latin typeface="Arial"/>
                        <a:ea typeface="+mn-ea"/>
                        <a:cs typeface="+mn-cs"/>
                      </a:endParaRPr>
                    </a:p>
                  </a:txBody>
                  <a:tcPr/>
                </a:tc>
                <a:tc>
                  <a:txBody>
                    <a:bodyPr/>
                    <a:lstStyle/>
                    <a:p>
                      <a:pPr marL="0" algn="ctr" defTabSz="914400" rtl="0" eaLnBrk="1" fontAlgn="b" latinLnBrk="0" hangingPunct="1"/>
                      <a:r>
                        <a:rPr lang="ru-RU" sz="1100" b="0" i="0" u="none" strike="noStrike" kern="1200" dirty="0" smtClean="0">
                          <a:solidFill>
                            <a:schemeClr val="dk1"/>
                          </a:solidFill>
                          <a:effectLst/>
                          <a:latin typeface="Arial"/>
                          <a:ea typeface="+mn-ea"/>
                          <a:cs typeface="+mn-cs"/>
                        </a:rPr>
                        <a:t>50000</a:t>
                      </a:r>
                      <a:endParaRPr lang="nl-NL" sz="1100" b="0" i="0" u="none" strike="noStrike" kern="1200" dirty="0">
                        <a:solidFill>
                          <a:schemeClr val="dk1"/>
                        </a:solidFill>
                        <a:effectLst/>
                        <a:latin typeface="Arial"/>
                        <a:ea typeface="+mn-ea"/>
                        <a:cs typeface="+mn-cs"/>
                      </a:endParaRPr>
                    </a:p>
                  </a:txBody>
                  <a:tcPr anchor="ctr"/>
                </a:tc>
                <a:tc>
                  <a:txBody>
                    <a:bodyPr/>
                    <a:lstStyle/>
                    <a:p>
                      <a:pPr algn="ctr" fontAlgn="b"/>
                      <a:r>
                        <a:rPr lang="es-ES_tradnl" sz="1100" b="0" i="0" u="none" strike="noStrike" dirty="0" smtClean="0">
                          <a:effectLst/>
                          <a:latin typeface="Arial"/>
                        </a:rPr>
                        <a:t>EUR</a:t>
                      </a:r>
                      <a:endParaRPr lang="es-ES_tradnl" sz="1100" b="0" i="0" u="none" strike="noStrike" dirty="0">
                        <a:effectLst/>
                        <a:latin typeface="Arial"/>
                      </a:endParaRPr>
                    </a:p>
                  </a:txBody>
                  <a:tcPr marL="9525" marR="9525" marT="9525" marB="0" anchor="b"/>
                </a:tc>
              </a:tr>
              <a:tr h="378505">
                <a:tc>
                  <a:txBody>
                    <a:bodyPr/>
                    <a:lstStyle/>
                    <a:p>
                      <a:pPr marL="0" algn="ctr" defTabSz="914400" rtl="0" eaLnBrk="1" fontAlgn="b" latinLnBrk="0" hangingPunct="1"/>
                      <a:r>
                        <a:rPr lang="en-US" sz="1100" b="0" i="0" u="none" strike="noStrike" kern="1200" dirty="0" smtClean="0">
                          <a:solidFill>
                            <a:schemeClr val="dk1"/>
                          </a:solidFill>
                          <a:effectLst/>
                          <a:latin typeface="Arial"/>
                          <a:ea typeface="+mn-ea"/>
                          <a:cs typeface="+mn-cs"/>
                        </a:rPr>
                        <a:t>film</a:t>
                      </a:r>
                      <a:r>
                        <a:rPr lang="ru-RU" sz="1100" b="0" i="0" u="none" strike="noStrike" kern="1200" dirty="0" smtClean="0">
                          <a:solidFill>
                            <a:schemeClr val="dk1"/>
                          </a:solidFill>
                          <a:effectLst/>
                          <a:latin typeface="Arial"/>
                          <a:ea typeface="+mn-ea"/>
                          <a:cs typeface="+mn-cs"/>
                        </a:rPr>
                        <a:t>.</a:t>
                      </a:r>
                      <a:r>
                        <a:rPr lang="en-US" sz="1100" b="0" i="0" u="none" strike="noStrike" kern="1200" dirty="0" err="1" smtClean="0">
                          <a:solidFill>
                            <a:schemeClr val="dk1"/>
                          </a:solidFill>
                          <a:effectLst/>
                          <a:latin typeface="Arial"/>
                          <a:ea typeface="+mn-ea"/>
                          <a:cs typeface="+mn-cs"/>
                        </a:rPr>
                        <a:t>tv</a:t>
                      </a:r>
                      <a:endParaRPr lang="nl-NL" sz="1100" b="0" i="0" u="none" strike="noStrike" kern="1200" dirty="0">
                        <a:solidFill>
                          <a:schemeClr val="dk1"/>
                        </a:solidFill>
                        <a:effectLst/>
                        <a:latin typeface="Arial"/>
                        <a:ea typeface="+mn-ea"/>
                        <a:cs typeface="+mn-cs"/>
                      </a:endParaRPr>
                    </a:p>
                  </a:txBody>
                  <a:tcPr/>
                </a:tc>
                <a:tc>
                  <a:txBody>
                    <a:bodyPr/>
                    <a:lstStyle/>
                    <a:p>
                      <a:pPr marL="0" algn="ctr" defTabSz="914400" rtl="0" eaLnBrk="1" fontAlgn="b" latinLnBrk="0" hangingPunct="1"/>
                      <a:r>
                        <a:rPr lang="ru-RU" sz="1100" b="0" i="0" u="none" strike="noStrike" kern="1200" dirty="0" smtClean="0">
                          <a:solidFill>
                            <a:schemeClr val="dk1"/>
                          </a:solidFill>
                          <a:effectLst/>
                          <a:latin typeface="Arial"/>
                          <a:ea typeface="+mn-ea"/>
                          <a:cs typeface="+mn-cs"/>
                        </a:rPr>
                        <a:t>65000</a:t>
                      </a:r>
                      <a:endParaRPr lang="nl-NL" sz="1100" b="0" i="0" u="none" strike="noStrike" kern="1200" dirty="0">
                        <a:solidFill>
                          <a:schemeClr val="dk1"/>
                        </a:solidFill>
                        <a:effectLst/>
                        <a:latin typeface="Arial"/>
                        <a:ea typeface="+mn-ea"/>
                        <a:cs typeface="+mn-cs"/>
                      </a:endParaRPr>
                    </a:p>
                  </a:txBody>
                  <a:tcPr anchor="ctr"/>
                </a:tc>
                <a:tc>
                  <a:txBody>
                    <a:bodyPr/>
                    <a:lstStyle/>
                    <a:p>
                      <a:pPr algn="ctr" fontAlgn="b"/>
                      <a:r>
                        <a:rPr lang="en-US" sz="1100" b="0" i="0" u="none" strike="noStrike" dirty="0" smtClean="0">
                          <a:effectLst/>
                          <a:latin typeface="Arial"/>
                        </a:rPr>
                        <a:t>USD</a:t>
                      </a:r>
                      <a:endParaRPr lang="es-ES_tradnl" sz="1100" b="0" i="0" u="none" strike="noStrike" dirty="0">
                        <a:effectLst/>
                        <a:latin typeface="Arial"/>
                      </a:endParaRPr>
                    </a:p>
                  </a:txBody>
                  <a:tcPr marL="9525" marR="9525" marT="9525" marB="0" anchor="b"/>
                </a:tc>
              </a:tr>
              <a:tr h="378505">
                <a:tc>
                  <a:txBody>
                    <a:bodyPr/>
                    <a:lstStyle/>
                    <a:p>
                      <a:pPr marL="0" algn="ctr" defTabSz="914400" rtl="0" eaLnBrk="1" fontAlgn="b" latinLnBrk="0" hangingPunct="1"/>
                      <a:r>
                        <a:rPr lang="nl-NL" sz="1100" b="0" i="0" u="none" strike="noStrike" kern="1200" dirty="0" smtClean="0">
                          <a:solidFill>
                            <a:schemeClr val="dk1"/>
                          </a:solidFill>
                          <a:effectLst/>
                          <a:latin typeface="Arial"/>
                          <a:ea typeface="+mn-ea"/>
                          <a:cs typeface="+mn-cs"/>
                          <a:hlinkClick r:id="rId3"/>
                        </a:rPr>
                        <a:t>home24.com.ua</a:t>
                      </a:r>
                      <a:endParaRPr lang="es-ES_tradnl" sz="1100" b="0" i="0" u="none" strike="noStrike" kern="1200" dirty="0">
                        <a:solidFill>
                          <a:schemeClr val="dk1"/>
                        </a:solidFill>
                        <a:effectLst/>
                        <a:latin typeface="Arial"/>
                        <a:ea typeface="+mn-ea"/>
                        <a:cs typeface="+mn-cs"/>
                      </a:endParaRPr>
                    </a:p>
                  </a:txBody>
                  <a:tcPr marL="9525" marR="9525" marT="9525" marB="0" anchor="b"/>
                </a:tc>
                <a:tc>
                  <a:txBody>
                    <a:bodyPr/>
                    <a:lstStyle/>
                    <a:p>
                      <a:pPr algn="ctr" fontAlgn="b"/>
                      <a:r>
                        <a:rPr lang="ru-RU" sz="1100" b="0" i="0" u="none" strike="noStrike" dirty="0" smtClean="0">
                          <a:effectLst/>
                          <a:latin typeface="Arial"/>
                        </a:rPr>
                        <a:t>6000</a:t>
                      </a:r>
                      <a:endParaRPr lang="es-ES_tradnl" sz="1100" b="0" i="0" u="none" strike="noStrike" dirty="0">
                        <a:effectLst/>
                        <a:latin typeface="Arial"/>
                      </a:endParaRPr>
                    </a:p>
                  </a:txBody>
                  <a:tcPr marL="9525" marR="9525" marT="9525" marB="0" anchor="b"/>
                </a:tc>
                <a:tc>
                  <a:txBody>
                    <a:bodyPr/>
                    <a:lstStyle/>
                    <a:p>
                      <a:pPr algn="ctr" fontAlgn="b"/>
                      <a:r>
                        <a:rPr lang="es-ES_tradnl" sz="1100" b="0" i="0" u="none" strike="noStrike" dirty="0">
                          <a:effectLst/>
                          <a:latin typeface="Arial"/>
                        </a:rPr>
                        <a:t>EUR</a:t>
                      </a:r>
                    </a:p>
                  </a:txBody>
                  <a:tcPr marL="9525" marR="9525" marT="9525" marB="0" anchor="b"/>
                </a:tc>
              </a:tr>
              <a:tr h="378505">
                <a:tc>
                  <a:txBody>
                    <a:bodyPr/>
                    <a:lstStyle/>
                    <a:p>
                      <a:pPr marL="0" algn="ctr" defTabSz="914400" rtl="0" eaLnBrk="1" fontAlgn="b" latinLnBrk="0" hangingPunct="1"/>
                      <a:r>
                        <a:rPr lang="en-US" sz="1100" b="0" i="0" u="none" strike="noStrike" kern="1200" dirty="0" smtClean="0">
                          <a:solidFill>
                            <a:schemeClr val="dk1"/>
                          </a:solidFill>
                          <a:effectLst/>
                          <a:latin typeface="Arial"/>
                          <a:ea typeface="+mn-ea"/>
                          <a:cs typeface="+mn-cs"/>
                        </a:rPr>
                        <a:t>casino.com.ua</a:t>
                      </a:r>
                      <a:endParaRPr lang="es-ES_tradnl" sz="1100" b="0" i="0" u="none" strike="noStrike" kern="1200" dirty="0">
                        <a:solidFill>
                          <a:schemeClr val="dk1"/>
                        </a:solidFill>
                        <a:effectLst/>
                        <a:latin typeface="Arial"/>
                        <a:ea typeface="+mn-ea"/>
                        <a:cs typeface="+mn-cs"/>
                      </a:endParaRPr>
                    </a:p>
                  </a:txBody>
                  <a:tcPr marL="9525" marR="9525" marT="9525" marB="0" anchor="b"/>
                </a:tc>
                <a:tc>
                  <a:txBody>
                    <a:bodyPr/>
                    <a:lstStyle/>
                    <a:p>
                      <a:pPr algn="ctr" fontAlgn="b"/>
                      <a:r>
                        <a:rPr lang="ru-RU" sz="1100" b="0" i="0" u="none" strike="noStrike" dirty="0" smtClean="0">
                          <a:effectLst/>
                          <a:latin typeface="Arial"/>
                        </a:rPr>
                        <a:t>3500</a:t>
                      </a:r>
                      <a:endParaRPr lang="es-ES_tradnl" sz="1100" b="0" i="0" u="none" strike="noStrike" dirty="0">
                        <a:effectLst/>
                        <a:latin typeface="Arial"/>
                      </a:endParaRPr>
                    </a:p>
                  </a:txBody>
                  <a:tcPr marL="9525" marR="9525" marT="9525" marB="0" anchor="b"/>
                </a:tc>
                <a:tc>
                  <a:txBody>
                    <a:bodyPr/>
                    <a:lstStyle/>
                    <a:p>
                      <a:pPr algn="ctr" fontAlgn="b"/>
                      <a:r>
                        <a:rPr lang="es-ES_tradnl" sz="1100" b="0" i="0" u="none" strike="noStrike" dirty="0">
                          <a:effectLst/>
                          <a:latin typeface="Arial"/>
                        </a:rPr>
                        <a:t>EUR</a:t>
                      </a:r>
                    </a:p>
                  </a:txBody>
                  <a:tcPr marL="9525" marR="9525" marT="9525" marB="0" anchor="b"/>
                </a:tc>
              </a:tr>
            </a:tbl>
          </a:graphicData>
        </a:graphic>
      </p:graphicFrame>
      <p:sp>
        <p:nvSpPr>
          <p:cNvPr id="8" name="Titel 1"/>
          <p:cNvSpPr txBox="1">
            <a:spLocks/>
          </p:cNvSpPr>
          <p:nvPr/>
        </p:nvSpPr>
        <p:spPr bwMode="auto">
          <a:xfrm>
            <a:off x="335012" y="1340768"/>
            <a:ext cx="87630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4000" kern="1200">
                <a:solidFill>
                  <a:schemeClr val="bg1"/>
                </a:solidFill>
                <a:latin typeface="+mj-lt"/>
                <a:ea typeface="ＭＳ Ｐゴシック" charset="-128"/>
                <a:cs typeface="+mj-cs"/>
              </a:defRPr>
            </a:lvl1pPr>
            <a:lvl2pPr algn="ctr" rtl="0" eaLnBrk="1" fontAlgn="base" hangingPunct="1">
              <a:spcBef>
                <a:spcPct val="0"/>
              </a:spcBef>
              <a:spcAft>
                <a:spcPct val="0"/>
              </a:spcAft>
              <a:defRPr sz="4000">
                <a:solidFill>
                  <a:schemeClr val="tx1"/>
                </a:solidFill>
                <a:latin typeface="Verdana" pitchFamily="34" charset="0"/>
                <a:ea typeface="ＭＳ Ｐゴシック" charset="-128"/>
              </a:defRPr>
            </a:lvl2pPr>
            <a:lvl3pPr algn="ctr" rtl="0" eaLnBrk="1" fontAlgn="base" hangingPunct="1">
              <a:spcBef>
                <a:spcPct val="0"/>
              </a:spcBef>
              <a:spcAft>
                <a:spcPct val="0"/>
              </a:spcAft>
              <a:defRPr sz="4000">
                <a:solidFill>
                  <a:schemeClr val="tx1"/>
                </a:solidFill>
                <a:latin typeface="Verdana" pitchFamily="34" charset="0"/>
                <a:ea typeface="ＭＳ Ｐゴシック" charset="-128"/>
              </a:defRPr>
            </a:lvl3pPr>
            <a:lvl4pPr algn="ctr" rtl="0" eaLnBrk="1" fontAlgn="base" hangingPunct="1">
              <a:spcBef>
                <a:spcPct val="0"/>
              </a:spcBef>
              <a:spcAft>
                <a:spcPct val="0"/>
              </a:spcAft>
              <a:defRPr sz="4000">
                <a:solidFill>
                  <a:schemeClr val="tx1"/>
                </a:solidFill>
                <a:latin typeface="Verdana" pitchFamily="34" charset="0"/>
                <a:ea typeface="ＭＳ Ｐゴシック" charset="-128"/>
              </a:defRPr>
            </a:lvl4pPr>
            <a:lvl5pPr algn="ctr" rtl="0" eaLnBrk="1" fontAlgn="base" hangingPunct="1">
              <a:spcBef>
                <a:spcPct val="0"/>
              </a:spcBef>
              <a:spcAft>
                <a:spcPct val="0"/>
              </a:spcAft>
              <a:defRPr sz="4000">
                <a:solidFill>
                  <a:schemeClr val="tx1"/>
                </a:solidFill>
                <a:latin typeface="Verdana" pitchFamily="34" charset="0"/>
                <a:ea typeface="ＭＳ Ｐゴシック" charset="-128"/>
              </a:defRPr>
            </a:lvl5pPr>
            <a:lvl6pPr marL="457200" algn="ctr" rtl="0" eaLnBrk="1" fontAlgn="base" hangingPunct="1">
              <a:spcBef>
                <a:spcPct val="0"/>
              </a:spcBef>
              <a:spcAft>
                <a:spcPct val="0"/>
              </a:spcAft>
              <a:defRPr sz="4000">
                <a:solidFill>
                  <a:schemeClr val="tx1"/>
                </a:solidFill>
                <a:latin typeface="Verdana" pitchFamily="34" charset="0"/>
              </a:defRPr>
            </a:lvl6pPr>
            <a:lvl7pPr marL="914400" algn="ctr" rtl="0" eaLnBrk="1" fontAlgn="base" hangingPunct="1">
              <a:spcBef>
                <a:spcPct val="0"/>
              </a:spcBef>
              <a:spcAft>
                <a:spcPct val="0"/>
              </a:spcAft>
              <a:defRPr sz="4000">
                <a:solidFill>
                  <a:schemeClr val="tx1"/>
                </a:solidFill>
                <a:latin typeface="Verdana" pitchFamily="34" charset="0"/>
              </a:defRPr>
            </a:lvl7pPr>
            <a:lvl8pPr marL="1371600" algn="ctr" rtl="0" eaLnBrk="1" fontAlgn="base" hangingPunct="1">
              <a:spcBef>
                <a:spcPct val="0"/>
              </a:spcBef>
              <a:spcAft>
                <a:spcPct val="0"/>
              </a:spcAft>
              <a:defRPr sz="4000">
                <a:solidFill>
                  <a:schemeClr val="tx1"/>
                </a:solidFill>
                <a:latin typeface="Verdana" pitchFamily="34" charset="0"/>
              </a:defRPr>
            </a:lvl8pPr>
            <a:lvl9pPr marL="1828800" algn="ctr" rtl="0" eaLnBrk="1" fontAlgn="base" hangingPunct="1">
              <a:spcBef>
                <a:spcPct val="0"/>
              </a:spcBef>
              <a:spcAft>
                <a:spcPct val="0"/>
              </a:spcAft>
              <a:defRPr sz="4000">
                <a:solidFill>
                  <a:schemeClr val="tx1"/>
                </a:solidFill>
                <a:latin typeface="Verdana" pitchFamily="34" charset="0"/>
              </a:defRPr>
            </a:lvl9pPr>
          </a:lstStyle>
          <a:p>
            <a:r>
              <a:rPr lang="ru-RU" sz="1600" b="1" dirty="0" smtClean="0"/>
              <a:t>Публичных продаж </a:t>
            </a:r>
            <a:r>
              <a:rPr lang="ru-RU" sz="1600" b="1" dirty="0" smtClean="0"/>
              <a:t>2012</a:t>
            </a:r>
            <a:endParaRPr lang="de-DE" sz="1600" b="1" dirty="0" smtClean="0"/>
          </a:p>
        </p:txBody>
      </p:sp>
    </p:spTree>
    <p:extLst>
      <p:ext uri="{BB962C8B-B14F-4D97-AF65-F5344CB8AC3E}">
        <p14:creationId xmlns:p14="http://schemas.microsoft.com/office/powerpoint/2010/main" val="1964060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Date Placeholder 19"/>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dirty="0">
                <a:solidFill>
                  <a:srgbClr val="1B50B8"/>
                </a:solidFill>
                <a:latin typeface="Verdana" charset="0"/>
              </a:rPr>
              <a:t> </a:t>
            </a:r>
            <a:r>
              <a:rPr lang="de-DE" sz="1000" dirty="0">
                <a:solidFill>
                  <a:srgbClr val="1B50B8"/>
                </a:solidFill>
                <a:latin typeface="Verdana" charset="0"/>
              </a:rPr>
              <a:t>©2012 Sedo.com, LLC</a:t>
            </a:r>
          </a:p>
          <a:p>
            <a:pPr eaLnBrk="1" hangingPunct="1"/>
            <a:endParaRPr lang="en-US" sz="1000" dirty="0">
              <a:solidFill>
                <a:srgbClr val="1B50B8"/>
              </a:solidFill>
              <a:latin typeface="Verdana" charset="0"/>
            </a:endParaRPr>
          </a:p>
        </p:txBody>
      </p:sp>
      <p:sp>
        <p:nvSpPr>
          <p:cNvPr id="5126"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smtClean="0">
                <a:solidFill>
                  <a:srgbClr val="1B50B8"/>
                </a:solidFill>
                <a:latin typeface="Verdana" charset="0"/>
              </a:rPr>
              <a:t>-CONFIDENTIAL-</a:t>
            </a:r>
          </a:p>
        </p:txBody>
      </p:sp>
      <p:sp>
        <p:nvSpPr>
          <p:cNvPr id="5127"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00218715-EA27-458B-AD2A-DC7034D3355D}" type="slidenum">
              <a:rPr lang="en-US" sz="1000">
                <a:solidFill>
                  <a:srgbClr val="1B50B8"/>
                </a:solidFill>
                <a:latin typeface="Verdana" charset="0"/>
              </a:rPr>
              <a:pPr eaLnBrk="1" hangingPunct="1"/>
              <a:t>25</a:t>
            </a:fld>
            <a:endParaRPr lang="en-US" sz="1000">
              <a:solidFill>
                <a:srgbClr val="1B50B8"/>
              </a:solidFill>
              <a:latin typeface="Verdana" charset="0"/>
            </a:endParaRPr>
          </a:p>
        </p:txBody>
      </p:sp>
      <p:sp>
        <p:nvSpPr>
          <p:cNvPr id="2" name="Inhaltsplatzhalter 1"/>
          <p:cNvSpPr>
            <a:spLocks noGrp="1"/>
          </p:cNvSpPr>
          <p:nvPr>
            <p:ph idx="1"/>
          </p:nvPr>
        </p:nvSpPr>
        <p:spPr/>
        <p:txBody>
          <a:bodyPr/>
          <a:lstStyle/>
          <a:p>
            <a:r>
              <a:rPr lang="ru-RU" b="1" dirty="0" smtClean="0"/>
              <a:t>Спасибо за внимание </a:t>
            </a:r>
            <a:r>
              <a:rPr lang="de-DE" b="1" dirty="0" smtClean="0"/>
              <a:t>!</a:t>
            </a:r>
            <a:endParaRPr lang="en-US" b="1" dirty="0"/>
          </a:p>
        </p:txBody>
      </p:sp>
    </p:spTree>
    <p:extLst>
      <p:ext uri="{BB962C8B-B14F-4D97-AF65-F5344CB8AC3E}">
        <p14:creationId xmlns:p14="http://schemas.microsoft.com/office/powerpoint/2010/main" val="1994804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928688"/>
            <a:ext cx="8229600" cy="595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ru-RU" sz="2800" b="1" dirty="0"/>
              <a:t>Награды и признание</a:t>
            </a:r>
            <a:endParaRPr lang="en-US" sz="2800" b="1" dirty="0" smtClean="0"/>
          </a:p>
        </p:txBody>
      </p:sp>
      <p:sp>
        <p:nvSpPr>
          <p:cNvPr id="4099" name="Content Placeholder 2"/>
          <p:cNvSpPr>
            <a:spLocks noGrp="1"/>
          </p:cNvSpPr>
          <p:nvPr>
            <p:ph idx="1"/>
          </p:nvPr>
        </p:nvSpPr>
        <p:spPr bwMode="auto">
          <a:xfrm>
            <a:off x="2895356" y="1828800"/>
            <a:ext cx="5791444"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ClrTx/>
            </a:pPr>
            <a:r>
              <a:rPr lang="en-US" sz="1800" dirty="0" smtClean="0"/>
              <a:t>#1 Ecommerce Hosting</a:t>
            </a:r>
            <a:br>
              <a:rPr lang="en-US" sz="1800" dirty="0" smtClean="0"/>
            </a:br>
            <a:r>
              <a:rPr lang="en-US" sz="1800" dirty="0" smtClean="0"/>
              <a:t>(</a:t>
            </a:r>
            <a:r>
              <a:rPr lang="en-US" sz="1800" dirty="0" err="1" smtClean="0"/>
              <a:t>WebHost</a:t>
            </a:r>
            <a:r>
              <a:rPr lang="en-US" sz="1800" dirty="0" smtClean="0"/>
              <a:t> Directory)</a:t>
            </a:r>
            <a:br>
              <a:rPr lang="en-US" sz="1800" dirty="0" smtClean="0"/>
            </a:br>
            <a:endParaRPr lang="en-US" sz="1800" dirty="0" smtClean="0"/>
          </a:p>
          <a:p>
            <a:pPr>
              <a:buClrTx/>
            </a:pPr>
            <a:r>
              <a:rPr lang="ru-RU" sz="1800" dirty="0" smtClean="0"/>
              <a:t>Самая </a:t>
            </a:r>
            <a:r>
              <a:rPr lang="ru-RU" sz="1800" dirty="0" err="1" smtClean="0"/>
              <a:t>инновативная</a:t>
            </a:r>
            <a:r>
              <a:rPr lang="ru-RU" sz="1800" dirty="0" smtClean="0"/>
              <a:t> компания по продаже доменов </a:t>
            </a:r>
            <a:r>
              <a:rPr lang="en-US" sz="1800" dirty="0" smtClean="0"/>
              <a:t>(Domain Name Wire) - 2010, 2012</a:t>
            </a:r>
            <a:br>
              <a:rPr lang="en-US" sz="1800" dirty="0" smtClean="0"/>
            </a:br>
            <a:endParaRPr lang="en-US" sz="1800" dirty="0" smtClean="0"/>
          </a:p>
          <a:p>
            <a:pPr>
              <a:buClrTx/>
            </a:pPr>
            <a:r>
              <a:rPr lang="ru-RU" sz="1800" dirty="0" smtClean="0"/>
              <a:t>Лучшая </a:t>
            </a:r>
            <a:r>
              <a:rPr lang="ru-RU" sz="1800" dirty="0" err="1" smtClean="0"/>
              <a:t>паркинговая</a:t>
            </a:r>
            <a:r>
              <a:rPr lang="ru-RU" sz="1800" dirty="0" smtClean="0"/>
              <a:t> компания</a:t>
            </a:r>
            <a:r>
              <a:rPr lang="en-US" sz="1800" dirty="0" smtClean="0"/>
              <a:t/>
            </a:r>
            <a:br>
              <a:rPr lang="en-US" sz="1800" dirty="0" smtClean="0"/>
            </a:br>
            <a:r>
              <a:rPr lang="en-US" sz="1800" dirty="0" smtClean="0"/>
              <a:t>(Domain Name Wire) - 2009, 2010, 2012</a:t>
            </a:r>
            <a:br>
              <a:rPr lang="en-US" sz="1800" dirty="0" smtClean="0"/>
            </a:br>
            <a:endParaRPr lang="en-US" sz="1800" dirty="0" smtClean="0"/>
          </a:p>
          <a:p>
            <a:pPr>
              <a:buClrTx/>
            </a:pPr>
            <a:r>
              <a:rPr lang="ru-RU" sz="1800" dirty="0" smtClean="0"/>
              <a:t>Лучшая онлайн площадка для продажи доменов</a:t>
            </a:r>
            <a:r>
              <a:rPr lang="ru-RU" sz="1800" dirty="0"/>
              <a:t> </a:t>
            </a:r>
            <a:r>
              <a:rPr lang="en-US" sz="1800" dirty="0" smtClean="0"/>
              <a:t>(Domain Name Wire) - 2008, 2010</a:t>
            </a:r>
            <a:br>
              <a:rPr lang="en-US" sz="1800" dirty="0" smtClean="0"/>
            </a:br>
            <a:endParaRPr lang="en-US" sz="1800" dirty="0" smtClean="0"/>
          </a:p>
          <a:p>
            <a:pPr>
              <a:buClrTx/>
            </a:pPr>
            <a:r>
              <a:rPr lang="ru-RU" sz="1800" dirty="0" smtClean="0"/>
              <a:t>Лучшее решение ВСЕ В ОДНОМ для торговли доменами</a:t>
            </a:r>
            <a:r>
              <a:rPr lang="en-US" sz="1800" dirty="0" smtClean="0"/>
              <a:t/>
            </a:r>
            <a:br>
              <a:rPr lang="en-US" sz="1800" dirty="0" smtClean="0"/>
            </a:br>
            <a:r>
              <a:rPr lang="en-US" sz="1800" dirty="0" smtClean="0"/>
              <a:t>(T.R.A.F.F.I.C.) – 2009, 2010, 2011</a:t>
            </a:r>
          </a:p>
        </p:txBody>
      </p:sp>
      <p:sp>
        <p:nvSpPr>
          <p:cNvPr id="4108" name="Date Placeholder 19"/>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sz="1000" dirty="0">
                <a:latin typeface="Verdana" charset="0"/>
              </a:rPr>
              <a:t> </a:t>
            </a:r>
            <a:r>
              <a:rPr lang="de-DE" sz="1000" dirty="0">
                <a:latin typeface="Verdana" charset="0"/>
              </a:rPr>
              <a:t>©2012 Sedo.com, LLC</a:t>
            </a:r>
          </a:p>
          <a:p>
            <a:pPr eaLnBrk="1" hangingPunct="1"/>
            <a:endParaRPr lang="en-US" sz="1000" dirty="0">
              <a:latin typeface="Verdana" charset="0"/>
            </a:endParaRPr>
          </a:p>
        </p:txBody>
      </p:sp>
      <p:sp>
        <p:nvSpPr>
          <p:cNvPr id="4106" name="Footer Placeholder 20"/>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
        <p:nvSpPr>
          <p:cNvPr id="4107" name="Slide Number Placeholder 2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3F0E504-0751-4062-8AB2-A1DAFA07D82D}" type="slidenum">
              <a:rPr lang="en-US" sz="1000">
                <a:latin typeface="Verdana" charset="0"/>
              </a:rPr>
              <a:pPr eaLnBrk="1" hangingPunct="1"/>
              <a:t>3</a:t>
            </a:fld>
            <a:endParaRPr lang="en-US" sz="1000">
              <a:latin typeface="Verdana" charset="0"/>
            </a:endParaRPr>
          </a:p>
        </p:txBody>
      </p:sp>
      <p:sp>
        <p:nvSpPr>
          <p:cNvPr id="7" name="Rectangle 6"/>
          <p:cNvSpPr/>
          <p:nvPr/>
        </p:nvSpPr>
        <p:spPr>
          <a:xfrm>
            <a:off x="4572000" y="4929188"/>
            <a:ext cx="5500688" cy="369887"/>
          </a:xfrm>
          <a:prstGeom prst="rect">
            <a:avLst/>
          </a:prstGeom>
        </p:spPr>
        <p:txBody>
          <a:bodyPr>
            <a:spAutoFit/>
          </a:bodyPr>
          <a:lstStyle/>
          <a:p>
            <a:pPr fontAlgn="auto">
              <a:spcBef>
                <a:spcPts val="0"/>
              </a:spcBef>
              <a:spcAft>
                <a:spcPts val="0"/>
              </a:spcAft>
              <a:defRPr/>
            </a:pPr>
            <a:endParaRPr lang="de-DE" sz="1800" dirty="0">
              <a:solidFill>
                <a:schemeClr val="accent6"/>
              </a:solidFill>
              <a:latin typeface="+mn-lt"/>
              <a:ea typeface="+mn-ea"/>
            </a:endParaRPr>
          </a:p>
        </p:txBody>
      </p:sp>
      <p:pic>
        <p:nvPicPr>
          <p:cNvPr id="11" name="Picture 10" descr="webHostDir_award.jpg"/>
          <p:cNvPicPr>
            <a:picLocks noChangeAspect="1"/>
          </p:cNvPicPr>
          <p:nvPr/>
        </p:nvPicPr>
        <p:blipFill>
          <a:blip r:embed="rId3"/>
          <a:stretch>
            <a:fillRect/>
          </a:stretch>
        </p:blipFill>
        <p:spPr>
          <a:xfrm>
            <a:off x="744715" y="1928814"/>
            <a:ext cx="1641787" cy="448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24" y="3619311"/>
            <a:ext cx="1588169"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524" y="5410199"/>
            <a:ext cx="1588169"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524" y="2723868"/>
            <a:ext cx="1588168"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524" y="4514755"/>
            <a:ext cx="1588169" cy="548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630693395"/>
              </p:ext>
            </p:extLst>
          </p:nvPr>
        </p:nvGraphicFramePr>
        <p:xfrm>
          <a:off x="491134" y="1160860"/>
          <a:ext cx="8119467" cy="5087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a:xfrm>
            <a:off x="457200" y="838201"/>
            <a:ext cx="8072438" cy="761999"/>
          </a:xfrm>
        </p:spPr>
        <p:txBody>
          <a:bodyPr/>
          <a:lstStyle/>
          <a:p>
            <a:pPr lvl="0">
              <a:spcBef>
                <a:spcPct val="20000"/>
              </a:spcBef>
            </a:pPr>
            <a:r>
              <a:rPr lang="ru-RU" sz="2800" b="1" dirty="0" smtClean="0"/>
              <a:t>Сегментация рынка</a:t>
            </a:r>
            <a:endParaRPr lang="en-US" dirty="0"/>
          </a:p>
        </p:txBody>
      </p:sp>
      <p:sp>
        <p:nvSpPr>
          <p:cNvPr id="10"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
        <p:nvSpPr>
          <p:cNvPr id="12" name="Slide Number Placeholder 21"/>
          <p:cNvSpPr txBox="1">
            <a:spLocks/>
          </p:cNvSpPr>
          <p:nvPr/>
        </p:nvSpPr>
        <p:spPr>
          <a:xfrm>
            <a:off x="6553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r"/>
            <a:fld id="{16DBE106-FF10-4817-B856-D906CECAE7CE}" type="slidenum">
              <a:rPr lang="en-US" sz="1000" smtClean="0">
                <a:latin typeface="+mn-lt"/>
              </a:rPr>
              <a:pPr algn="r"/>
              <a:t>4</a:t>
            </a:fld>
            <a:endParaRPr lang="en-US" sz="1000" dirty="0">
              <a:latin typeface="+mn-lt"/>
            </a:endParaRPr>
          </a:p>
        </p:txBody>
      </p:sp>
      <p:sp>
        <p:nvSpPr>
          <p:cNvPr id="13" name="Inhaltsplatzhalter 3"/>
          <p:cNvSpPr txBox="1">
            <a:spLocks/>
          </p:cNvSpPr>
          <p:nvPr/>
        </p:nvSpPr>
        <p:spPr>
          <a:xfrm>
            <a:off x="457201" y="1905000"/>
            <a:ext cx="8077199" cy="4038600"/>
          </a:xfrm>
          <a:prstGeom prst="rect">
            <a:avLst/>
          </a:prstGeom>
        </p:spPr>
        <p:txBody>
          <a:bodyPr lIns="64291" tIns="32146" rIns="64291" bIns="32146"/>
          <a:lstStyle>
            <a:lvl1pPr marL="0" indent="0" algn="l" rtl="0" eaLnBrk="1" fontAlgn="base" hangingPunct="1">
              <a:spcBef>
                <a:spcPct val="20000"/>
              </a:spcBef>
              <a:spcAft>
                <a:spcPct val="0"/>
              </a:spcAft>
              <a:buClr>
                <a:srgbClr val="1B50B8"/>
              </a:buClr>
              <a:buFontTx/>
              <a:buNone/>
              <a:defRPr sz="1800" b="1" kern="1200">
                <a:solidFill>
                  <a:schemeClr val="tx1"/>
                </a:solidFill>
                <a:latin typeface="+mn-lt"/>
                <a:ea typeface="ＭＳ Ｐゴシック" charset="-128"/>
                <a:cs typeface="+mn-cs"/>
              </a:defRPr>
            </a:lvl1pPr>
            <a:lvl2pPr marL="457200" indent="0" algn="l" rtl="0" eaLnBrk="1" fontAlgn="base" hangingPunct="1">
              <a:spcBef>
                <a:spcPct val="20000"/>
              </a:spcBef>
              <a:spcAft>
                <a:spcPct val="0"/>
              </a:spcAft>
              <a:buFontTx/>
              <a:buNone/>
              <a:defRPr sz="20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Wingdings 3" charset="2"/>
              <a:buChar char="ê"/>
              <a:defRPr sz="20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Verdana"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Wingdings" pitchFamily="2" charset="2"/>
              <a:buChar char="§"/>
            </a:pPr>
            <a:r>
              <a:rPr lang="ru-RU" dirty="0" smtClean="0">
                <a:solidFill>
                  <a:schemeClr val="bg1"/>
                </a:solidFill>
              </a:rPr>
              <a:t>Первичный рынок</a:t>
            </a:r>
            <a:r>
              <a:rPr lang="en-US" dirty="0" smtClean="0">
                <a:solidFill>
                  <a:schemeClr val="bg1"/>
                </a:solidFill>
              </a:rPr>
              <a:t>: </a:t>
            </a:r>
            <a:r>
              <a:rPr lang="ru-RU" dirty="0" smtClean="0">
                <a:solidFill>
                  <a:schemeClr val="bg1"/>
                </a:solidFill>
              </a:rPr>
              <a:t>Регистрация новых доменов</a:t>
            </a:r>
            <a:endParaRPr lang="en-US" dirty="0" smtClean="0">
              <a:solidFill>
                <a:schemeClr val="bg1"/>
              </a:solidFill>
            </a:endParaRPr>
          </a:p>
          <a:p>
            <a:pPr marL="742950" lvl="1" indent="-285750">
              <a:buFont typeface="Wingdings" pitchFamily="2" charset="2"/>
              <a:buChar char="§"/>
            </a:pPr>
            <a:r>
              <a:rPr lang="en-US" sz="1800" dirty="0">
                <a:solidFill>
                  <a:schemeClr val="bg1"/>
                </a:solidFill>
              </a:rPr>
              <a:t>“Land-rush” </a:t>
            </a:r>
            <a:r>
              <a:rPr lang="ru-RU" sz="1800" dirty="0" smtClean="0">
                <a:solidFill>
                  <a:schemeClr val="bg1"/>
                </a:solidFill>
              </a:rPr>
              <a:t>рынки</a:t>
            </a:r>
            <a:r>
              <a:rPr lang="en-US" sz="1800" dirty="0" smtClean="0">
                <a:solidFill>
                  <a:schemeClr val="bg1"/>
                </a:solidFill>
              </a:rPr>
              <a:t>, </a:t>
            </a:r>
            <a:r>
              <a:rPr lang="ru-RU" sz="1800" dirty="0" smtClean="0">
                <a:solidFill>
                  <a:schemeClr val="bg1"/>
                </a:solidFill>
              </a:rPr>
              <a:t>роль скорости регистрации</a:t>
            </a:r>
            <a:endParaRPr lang="en-US" sz="1800" dirty="0">
              <a:solidFill>
                <a:schemeClr val="bg1"/>
              </a:solidFill>
            </a:endParaRPr>
          </a:p>
          <a:p>
            <a:pPr marL="742950" lvl="1" indent="-285750">
              <a:buFont typeface="Wingdings" pitchFamily="2" charset="2"/>
              <a:buChar char="§"/>
            </a:pPr>
            <a:r>
              <a:rPr lang="ru-RU" sz="1800" dirty="0" smtClean="0">
                <a:solidFill>
                  <a:schemeClr val="bg1"/>
                </a:solidFill>
              </a:rPr>
              <a:t>Монополизация рынка</a:t>
            </a:r>
            <a:endParaRPr lang="en-US" sz="1800" dirty="0">
              <a:solidFill>
                <a:schemeClr val="bg1"/>
              </a:solidFill>
            </a:endParaRPr>
          </a:p>
          <a:p>
            <a:pPr marL="742950" lvl="1" indent="-285750"/>
            <a:endParaRPr lang="en-US" dirty="0" smtClean="0">
              <a:solidFill>
                <a:schemeClr val="bg1"/>
              </a:solidFill>
            </a:endParaRPr>
          </a:p>
          <a:p>
            <a:pPr marL="285750" indent="-285750">
              <a:buFont typeface="Wingdings" pitchFamily="2" charset="2"/>
              <a:buChar char="§"/>
            </a:pPr>
            <a:r>
              <a:rPr lang="ru-RU" dirty="0" smtClean="0">
                <a:solidFill>
                  <a:schemeClr val="bg1"/>
                </a:solidFill>
              </a:rPr>
              <a:t>Вторичный рынок </a:t>
            </a:r>
            <a:r>
              <a:rPr lang="en-US" dirty="0" smtClean="0">
                <a:solidFill>
                  <a:schemeClr val="bg1"/>
                </a:solidFill>
              </a:rPr>
              <a:t>: </a:t>
            </a:r>
            <a:r>
              <a:rPr lang="ru-RU" dirty="0" smtClean="0">
                <a:solidFill>
                  <a:schemeClr val="bg1"/>
                </a:solidFill>
              </a:rPr>
              <a:t>Перепродажа существующих доменов</a:t>
            </a:r>
            <a:endParaRPr lang="en-US" dirty="0" smtClean="0">
              <a:solidFill>
                <a:schemeClr val="bg1"/>
              </a:solidFill>
            </a:endParaRPr>
          </a:p>
          <a:p>
            <a:pPr marL="800100" lvl="1" indent="-342900">
              <a:buFont typeface="Wingdings" pitchFamily="2" charset="2"/>
              <a:buChar char="§"/>
            </a:pPr>
            <a:r>
              <a:rPr lang="ru-RU" sz="1800" dirty="0" smtClean="0">
                <a:solidFill>
                  <a:schemeClr val="bg1"/>
                </a:solidFill>
              </a:rPr>
              <a:t>Зарегистрированные </a:t>
            </a:r>
            <a:r>
              <a:rPr lang="en-US" sz="1800" dirty="0">
                <a:solidFill>
                  <a:schemeClr val="bg1"/>
                </a:solidFill>
              </a:rPr>
              <a:t>vs</a:t>
            </a:r>
            <a:r>
              <a:rPr lang="en-US" sz="1800" dirty="0" smtClean="0">
                <a:solidFill>
                  <a:schemeClr val="bg1"/>
                </a:solidFill>
              </a:rPr>
              <a:t>.</a:t>
            </a:r>
            <a:r>
              <a:rPr lang="ru-RU" sz="1800" dirty="0" smtClean="0">
                <a:solidFill>
                  <a:schemeClr val="bg1"/>
                </a:solidFill>
              </a:rPr>
              <a:t> Истекающие домены</a:t>
            </a:r>
            <a:endParaRPr lang="en-US" sz="1800" dirty="0" smtClean="0">
              <a:solidFill>
                <a:schemeClr val="bg1"/>
              </a:solidFill>
            </a:endParaRPr>
          </a:p>
          <a:p>
            <a:pPr marL="800100" lvl="1" indent="-342900">
              <a:buFont typeface="Wingdings" pitchFamily="2" charset="2"/>
              <a:buChar char="§"/>
            </a:pPr>
            <a:r>
              <a:rPr lang="ru-RU" sz="1800" dirty="0" smtClean="0">
                <a:solidFill>
                  <a:schemeClr val="bg1"/>
                </a:solidFill>
              </a:rPr>
              <a:t>Различные группы покупателей и продавцов</a:t>
            </a:r>
            <a:endParaRPr lang="en-US" sz="1800" dirty="0" smtClean="0">
              <a:solidFill>
                <a:schemeClr val="bg1"/>
              </a:solidFill>
            </a:endParaRPr>
          </a:p>
          <a:p>
            <a:pPr marL="1485900" lvl="2" indent="-342900">
              <a:buFont typeface="Wingdings" pitchFamily="2" charset="2"/>
              <a:buChar char="§"/>
            </a:pPr>
            <a:r>
              <a:rPr lang="ru-RU" sz="1800" dirty="0" smtClean="0">
                <a:solidFill>
                  <a:schemeClr val="bg1"/>
                </a:solidFill>
              </a:rPr>
              <a:t>Конечные пользователи, трейдеры, инвесторы</a:t>
            </a:r>
            <a:endParaRPr lang="en-US" sz="1800" dirty="0" smtClean="0">
              <a:solidFill>
                <a:schemeClr val="bg1"/>
              </a:solidFill>
            </a:endParaRPr>
          </a:p>
          <a:p>
            <a:pPr marL="800100" lvl="1" indent="-342900">
              <a:buFont typeface="Wingdings" pitchFamily="2" charset="2"/>
              <a:buChar char="§"/>
            </a:pPr>
            <a:r>
              <a:rPr lang="ru-RU" sz="1800" dirty="0" smtClean="0">
                <a:solidFill>
                  <a:schemeClr val="bg1"/>
                </a:solidFill>
              </a:rPr>
              <a:t>Вторичный рынок – высоко конкурентный рынок</a:t>
            </a:r>
            <a:endParaRPr lang="en-US" sz="1800" dirty="0">
              <a:solidFill>
                <a:schemeClr val="bg1"/>
              </a:solidFill>
            </a:endParaRPr>
          </a:p>
          <a:p>
            <a:pPr marL="1485900" lvl="2" indent="-342900">
              <a:buFont typeface="Wingdings" pitchFamily="2" charset="2"/>
              <a:buChar char="§"/>
            </a:pPr>
            <a:endParaRPr lang="en-US" sz="1800" dirty="0" smtClean="0"/>
          </a:p>
          <a:p>
            <a:pPr marL="285750" indent="-285750">
              <a:buFont typeface="Wingdings" pitchFamily="2" charset="2"/>
              <a:buChar char="§"/>
            </a:pPr>
            <a:endParaRPr lang="en-US" dirty="0" smtClean="0"/>
          </a:p>
          <a:p>
            <a:pPr marL="342900" indent="-342900">
              <a:buFont typeface="Wingdings" pitchFamily="2" charset="2"/>
              <a:buChar char="§"/>
            </a:pPr>
            <a:endParaRPr lang="en-US" dirty="0" smtClean="0"/>
          </a:p>
        </p:txBody>
      </p:sp>
      <p:sp>
        <p:nvSpPr>
          <p:cNvPr id="19" name="Inhaltsplatzhalter 3"/>
          <p:cNvSpPr txBox="1">
            <a:spLocks/>
          </p:cNvSpPr>
          <p:nvPr/>
        </p:nvSpPr>
        <p:spPr>
          <a:xfrm>
            <a:off x="4800600" y="1905000"/>
            <a:ext cx="3733800" cy="4038600"/>
          </a:xfrm>
          <a:prstGeom prst="rect">
            <a:avLst/>
          </a:prstGeom>
        </p:spPr>
        <p:txBody>
          <a:bodyPr lIns="64291" tIns="32146" rIns="64291" bIns="32146"/>
          <a:lstStyle>
            <a:lvl1pPr marL="0" indent="0" algn="l" rtl="0" eaLnBrk="1" fontAlgn="base" hangingPunct="1">
              <a:spcBef>
                <a:spcPct val="20000"/>
              </a:spcBef>
              <a:spcAft>
                <a:spcPct val="0"/>
              </a:spcAft>
              <a:buClr>
                <a:srgbClr val="1B50B8"/>
              </a:buClr>
              <a:buFontTx/>
              <a:buNone/>
              <a:defRPr sz="1800" b="1" kern="1200">
                <a:solidFill>
                  <a:schemeClr val="tx1"/>
                </a:solidFill>
                <a:latin typeface="+mn-lt"/>
                <a:ea typeface="ＭＳ Ｐゴシック" charset="-128"/>
                <a:cs typeface="+mn-cs"/>
              </a:defRPr>
            </a:lvl1pPr>
            <a:lvl2pPr marL="457200" indent="0" algn="l" rtl="0" eaLnBrk="1" fontAlgn="base" hangingPunct="1">
              <a:spcBef>
                <a:spcPct val="20000"/>
              </a:spcBef>
              <a:spcAft>
                <a:spcPct val="0"/>
              </a:spcAft>
              <a:buFontTx/>
              <a:buNone/>
              <a:defRPr sz="20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Wingdings 3" charset="2"/>
              <a:buChar char="ê"/>
              <a:defRPr sz="20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Verdana"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itchFamily="2" charset="2"/>
              <a:buChar char="§"/>
            </a:pPr>
            <a:endParaRPr lang="en-US" dirty="0" smtClean="0"/>
          </a:p>
          <a:p>
            <a:pPr marL="342900" indent="-342900">
              <a:buFont typeface="Wingdings" pitchFamily="2" charset="2"/>
              <a:buChar char="§"/>
            </a:pPr>
            <a:endParaRPr lang="en-US" dirty="0" smtClean="0"/>
          </a:p>
          <a:p>
            <a:pPr marL="342900" indent="-342900">
              <a:buFont typeface="Wingdings" pitchFamily="2" charset="2"/>
              <a:buChar char="§"/>
            </a:pPr>
            <a:endParaRPr lang="en-US" dirty="0"/>
          </a:p>
          <a:p>
            <a:pPr marL="342900" indent="-342900">
              <a:buFont typeface="Wingdings" pitchFamily="2" charset="2"/>
              <a:buChar char="§"/>
            </a:pPr>
            <a:endParaRPr lang="en-US" dirty="0" smtClean="0"/>
          </a:p>
          <a:p>
            <a:pPr marL="342900" indent="-342900">
              <a:buFont typeface="Wingdings" pitchFamily="2" charset="2"/>
              <a:buChar char="§"/>
            </a:pPr>
            <a:endParaRPr lang="en-US" dirty="0"/>
          </a:p>
          <a:p>
            <a:pPr marL="342900" indent="-342900">
              <a:buFont typeface="Wingdings" pitchFamily="2" charset="2"/>
              <a:buChar char="§"/>
            </a:pPr>
            <a:endParaRPr lang="en-US" dirty="0" smtClean="0"/>
          </a:p>
        </p:txBody>
      </p:sp>
      <p:sp>
        <p:nvSpPr>
          <p:cNvPr id="9" name="Footer Placeholder 20"/>
          <p:cNvSpPr>
            <a:spLocks noGrp="1"/>
          </p:cNvSpPr>
          <p:nvPr>
            <p:ph type="ftr" sz="quarter" idx="11"/>
          </p:nvPr>
        </p:nvSpPr>
        <p:spPr bwMode="auto">
          <a:xfrm>
            <a:off x="3124200" y="64166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Tree>
    <p:extLst>
      <p:ext uri="{BB962C8B-B14F-4D97-AF65-F5344CB8AC3E}">
        <p14:creationId xmlns:p14="http://schemas.microsoft.com/office/powerpoint/2010/main" val="1984466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49200129"/>
              </p:ext>
            </p:extLst>
          </p:nvPr>
        </p:nvGraphicFramePr>
        <p:xfrm>
          <a:off x="491134" y="1160860"/>
          <a:ext cx="8119467" cy="50875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p:cNvSpPr>
            <a:spLocks noGrp="1"/>
          </p:cNvSpPr>
          <p:nvPr>
            <p:ph type="title"/>
          </p:nvPr>
        </p:nvSpPr>
        <p:spPr>
          <a:xfrm>
            <a:off x="107505" y="980728"/>
            <a:ext cx="8928992" cy="924272"/>
          </a:xfrm>
        </p:spPr>
        <p:txBody>
          <a:bodyPr/>
          <a:lstStyle/>
          <a:p>
            <a:pPr>
              <a:spcBef>
                <a:spcPct val="20000"/>
              </a:spcBef>
            </a:pPr>
            <a:r>
              <a:rPr lang="ru-RU" sz="2000" b="1" dirty="0" smtClean="0"/>
              <a:t>Вторичный рынок меньше, чем первичный</a:t>
            </a:r>
            <a:r>
              <a:rPr lang="en-US" sz="2000" b="1" dirty="0" smtClean="0"/>
              <a:t/>
            </a:r>
            <a:br>
              <a:rPr lang="en-US" sz="2000" b="1" dirty="0" smtClean="0"/>
            </a:br>
            <a:r>
              <a:rPr lang="ru-RU" sz="1600" b="1" dirty="0" smtClean="0"/>
              <a:t>Скорость темпа роста вторичного рынка </a:t>
            </a:r>
            <a:r>
              <a:rPr lang="en-US" sz="1600" b="1" dirty="0" smtClean="0"/>
              <a:t>– </a:t>
            </a:r>
            <a:r>
              <a:rPr lang="ru-RU" sz="1600" b="1" dirty="0" smtClean="0"/>
              <a:t>больше чем первичный в </a:t>
            </a:r>
            <a:r>
              <a:rPr lang="en-US" sz="1600" b="1" dirty="0" smtClean="0"/>
              <a:t>2015</a:t>
            </a:r>
            <a:r>
              <a:rPr lang="en-US" sz="1600" b="1" dirty="0"/>
              <a:t>?</a:t>
            </a:r>
            <a:br>
              <a:rPr lang="en-US" sz="1600" b="1" dirty="0"/>
            </a:br>
            <a:r>
              <a:rPr lang="en-US" sz="2800" b="1" dirty="0" smtClean="0"/>
              <a:t/>
            </a:r>
            <a:br>
              <a:rPr lang="en-US" sz="2800" b="1" dirty="0" smtClean="0"/>
            </a:br>
            <a:endParaRPr lang="en-US" sz="2800" b="1" dirty="0"/>
          </a:p>
        </p:txBody>
      </p:sp>
      <p:sp>
        <p:nvSpPr>
          <p:cNvPr id="10"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
        <p:nvSpPr>
          <p:cNvPr id="12" name="Slide Number Placeholder 21"/>
          <p:cNvSpPr txBox="1">
            <a:spLocks/>
          </p:cNvSpPr>
          <p:nvPr/>
        </p:nvSpPr>
        <p:spPr>
          <a:xfrm>
            <a:off x="6553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r"/>
            <a:fld id="{16DBE106-FF10-4817-B856-D906CECAE7CE}" type="slidenum">
              <a:rPr lang="en-US" sz="1000" smtClean="0">
                <a:latin typeface="+mn-lt"/>
              </a:rPr>
              <a:pPr algn="r"/>
              <a:t>5</a:t>
            </a:fld>
            <a:endParaRPr lang="en-US" sz="1000" dirty="0">
              <a:latin typeface="+mn-lt"/>
            </a:endParaRPr>
          </a:p>
        </p:txBody>
      </p:sp>
      <p:sp>
        <p:nvSpPr>
          <p:cNvPr id="13" name="Inhaltsplatzhalter 3"/>
          <p:cNvSpPr txBox="1">
            <a:spLocks/>
          </p:cNvSpPr>
          <p:nvPr/>
        </p:nvSpPr>
        <p:spPr>
          <a:xfrm>
            <a:off x="251518" y="1898443"/>
            <a:ext cx="8077199" cy="4038600"/>
          </a:xfrm>
          <a:prstGeom prst="rect">
            <a:avLst/>
          </a:prstGeom>
        </p:spPr>
        <p:txBody>
          <a:bodyPr lIns="64291" tIns="32146" rIns="64291" bIns="32146"/>
          <a:lstStyle>
            <a:lvl1pPr marL="0" indent="0" algn="l" rtl="0" eaLnBrk="1" fontAlgn="base" hangingPunct="1">
              <a:spcBef>
                <a:spcPct val="20000"/>
              </a:spcBef>
              <a:spcAft>
                <a:spcPct val="0"/>
              </a:spcAft>
              <a:buClr>
                <a:srgbClr val="1B50B8"/>
              </a:buClr>
              <a:buFontTx/>
              <a:buNone/>
              <a:defRPr sz="1800" b="1" kern="1200">
                <a:solidFill>
                  <a:schemeClr val="tx1"/>
                </a:solidFill>
                <a:latin typeface="+mn-lt"/>
                <a:ea typeface="ＭＳ Ｐゴシック" charset="-128"/>
                <a:cs typeface="+mn-cs"/>
              </a:defRPr>
            </a:lvl1pPr>
            <a:lvl2pPr marL="457200" indent="0" algn="l" rtl="0" eaLnBrk="1" fontAlgn="base" hangingPunct="1">
              <a:spcBef>
                <a:spcPct val="20000"/>
              </a:spcBef>
              <a:spcAft>
                <a:spcPct val="0"/>
              </a:spcAft>
              <a:buFontTx/>
              <a:buNone/>
              <a:defRPr sz="20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Wingdings 3" charset="2"/>
              <a:buChar char="ê"/>
              <a:defRPr sz="20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Verdana"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a:buFont typeface="Wingdings" pitchFamily="2" charset="2"/>
              <a:buChar char="§"/>
            </a:pPr>
            <a:r>
              <a:rPr lang="ru-RU" dirty="0" smtClean="0">
                <a:solidFill>
                  <a:schemeClr val="bg1"/>
                </a:solidFill>
              </a:rPr>
              <a:t>Объемы вторичного рынка</a:t>
            </a:r>
            <a:endParaRPr lang="en-US" dirty="0">
              <a:solidFill>
                <a:schemeClr val="bg1"/>
              </a:solidFill>
            </a:endParaRPr>
          </a:p>
          <a:p>
            <a:pPr marL="742950" lvl="1" indent="-285750">
              <a:buFont typeface="Wingdings" pitchFamily="2" charset="2"/>
              <a:buChar char="§"/>
            </a:pPr>
            <a:r>
              <a:rPr lang="en-US" sz="1800" dirty="0">
                <a:solidFill>
                  <a:schemeClr val="bg1"/>
                </a:solidFill>
              </a:rPr>
              <a:t> </a:t>
            </a:r>
            <a:r>
              <a:rPr lang="ru-RU" sz="1800" dirty="0" smtClean="0">
                <a:solidFill>
                  <a:schemeClr val="bg1"/>
                </a:solidFill>
              </a:rPr>
              <a:t>Отсутствие центральной базы учета</a:t>
            </a:r>
            <a:endParaRPr lang="en-US" sz="1800" dirty="0">
              <a:solidFill>
                <a:schemeClr val="bg1"/>
              </a:solidFill>
            </a:endParaRPr>
          </a:p>
          <a:p>
            <a:pPr marL="742950" lvl="1" indent="-285750">
              <a:buFont typeface="Wingdings" pitchFamily="2" charset="2"/>
              <a:buChar char="§"/>
            </a:pPr>
            <a:r>
              <a:rPr lang="en-US" sz="1800" dirty="0">
                <a:solidFill>
                  <a:schemeClr val="bg1"/>
                </a:solidFill>
              </a:rPr>
              <a:t> </a:t>
            </a:r>
            <a:r>
              <a:rPr lang="ru-RU" sz="1800" dirty="0" smtClean="0">
                <a:solidFill>
                  <a:schemeClr val="bg1"/>
                </a:solidFill>
              </a:rPr>
              <a:t>Показатели вторичного рынка в 2011 году</a:t>
            </a:r>
            <a:endParaRPr lang="en-US" sz="1800" dirty="0">
              <a:solidFill>
                <a:schemeClr val="bg1"/>
              </a:solidFill>
            </a:endParaRPr>
          </a:p>
          <a:p>
            <a:pPr lvl="2">
              <a:buFont typeface="Wingdings" pitchFamily="2" charset="2"/>
              <a:buChar char="§"/>
            </a:pPr>
            <a:r>
              <a:rPr lang="ru-RU" sz="1800" dirty="0" smtClean="0">
                <a:solidFill>
                  <a:schemeClr val="bg1"/>
                </a:solidFill>
              </a:rPr>
              <a:t>Количество продаж</a:t>
            </a:r>
            <a:r>
              <a:rPr lang="en-US" sz="1800" dirty="0" smtClean="0">
                <a:solidFill>
                  <a:schemeClr val="bg1"/>
                </a:solidFill>
              </a:rPr>
              <a:t>: </a:t>
            </a:r>
            <a:r>
              <a:rPr lang="en-US" sz="1800" dirty="0">
                <a:solidFill>
                  <a:schemeClr val="bg1"/>
                </a:solidFill>
              </a:rPr>
              <a:t>~ 400,000</a:t>
            </a:r>
          </a:p>
          <a:p>
            <a:pPr lvl="2">
              <a:buFont typeface="Wingdings" pitchFamily="2" charset="2"/>
              <a:buChar char="§"/>
            </a:pPr>
            <a:r>
              <a:rPr lang="ru-RU" sz="1800" dirty="0" smtClean="0">
                <a:solidFill>
                  <a:schemeClr val="bg1"/>
                </a:solidFill>
              </a:rPr>
              <a:t>Объем продаж</a:t>
            </a:r>
            <a:r>
              <a:rPr lang="en-US" sz="1800" dirty="0" smtClean="0">
                <a:solidFill>
                  <a:schemeClr val="bg1"/>
                </a:solidFill>
              </a:rPr>
              <a:t>: </a:t>
            </a:r>
            <a:r>
              <a:rPr lang="en-US" sz="1800" dirty="0">
                <a:solidFill>
                  <a:schemeClr val="bg1"/>
                </a:solidFill>
              </a:rPr>
              <a:t>€ 250 million</a:t>
            </a:r>
          </a:p>
          <a:p>
            <a:pPr marL="285750" lvl="2" indent="-285750">
              <a:buClr>
                <a:srgbClr val="1B50B8"/>
              </a:buClr>
              <a:buFont typeface="Wingdings" pitchFamily="2" charset="2"/>
              <a:buChar char="§"/>
            </a:pPr>
            <a:endParaRPr lang="en-US" dirty="0" smtClean="0">
              <a:solidFill>
                <a:schemeClr val="bg1"/>
              </a:solidFill>
            </a:endParaRPr>
          </a:p>
          <a:p>
            <a:pPr marL="342900" indent="-342900">
              <a:buFont typeface="Wingdings" pitchFamily="2" charset="2"/>
              <a:buChar char="§"/>
            </a:pPr>
            <a:endParaRPr lang="en-US" dirty="0" smtClean="0">
              <a:solidFill>
                <a:schemeClr val="bg1"/>
              </a:solidFill>
            </a:endParaRPr>
          </a:p>
        </p:txBody>
      </p:sp>
      <p:sp>
        <p:nvSpPr>
          <p:cNvPr id="19" name="Inhaltsplatzhalter 3"/>
          <p:cNvSpPr txBox="1">
            <a:spLocks/>
          </p:cNvSpPr>
          <p:nvPr/>
        </p:nvSpPr>
        <p:spPr>
          <a:xfrm>
            <a:off x="4800600" y="1905000"/>
            <a:ext cx="3733800" cy="4038600"/>
          </a:xfrm>
          <a:prstGeom prst="rect">
            <a:avLst/>
          </a:prstGeom>
        </p:spPr>
        <p:txBody>
          <a:bodyPr lIns="64291" tIns="32146" rIns="64291" bIns="32146"/>
          <a:lstStyle>
            <a:lvl1pPr marL="0" indent="0" algn="l" rtl="0" eaLnBrk="1" fontAlgn="base" hangingPunct="1">
              <a:spcBef>
                <a:spcPct val="20000"/>
              </a:spcBef>
              <a:spcAft>
                <a:spcPct val="0"/>
              </a:spcAft>
              <a:buClr>
                <a:srgbClr val="1B50B8"/>
              </a:buClr>
              <a:buFontTx/>
              <a:buNone/>
              <a:defRPr sz="1800" b="1" kern="1200">
                <a:solidFill>
                  <a:schemeClr val="tx1"/>
                </a:solidFill>
                <a:latin typeface="+mn-lt"/>
                <a:ea typeface="ＭＳ Ｐゴシック" charset="-128"/>
                <a:cs typeface="+mn-cs"/>
              </a:defRPr>
            </a:lvl1pPr>
            <a:lvl2pPr marL="457200" indent="0" algn="l" rtl="0" eaLnBrk="1" fontAlgn="base" hangingPunct="1">
              <a:spcBef>
                <a:spcPct val="20000"/>
              </a:spcBef>
              <a:spcAft>
                <a:spcPct val="0"/>
              </a:spcAft>
              <a:buFontTx/>
              <a:buNone/>
              <a:defRPr sz="20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Wingdings 3" charset="2"/>
              <a:buChar char="ê"/>
              <a:defRPr sz="20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Verdana"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itchFamily="2" charset="2"/>
              <a:buChar char="§"/>
            </a:pPr>
            <a:endParaRPr lang="en-US" dirty="0" smtClean="0"/>
          </a:p>
          <a:p>
            <a:pPr marL="342900" indent="-342900">
              <a:buFont typeface="Wingdings" pitchFamily="2" charset="2"/>
              <a:buChar char="§"/>
            </a:pPr>
            <a:endParaRPr lang="en-US" dirty="0" smtClean="0"/>
          </a:p>
          <a:p>
            <a:pPr marL="342900" indent="-342900">
              <a:buFont typeface="Wingdings" pitchFamily="2" charset="2"/>
              <a:buChar char="§"/>
            </a:pPr>
            <a:endParaRPr lang="en-US" dirty="0"/>
          </a:p>
          <a:p>
            <a:pPr marL="342900" indent="-342900">
              <a:buFont typeface="Wingdings" pitchFamily="2" charset="2"/>
              <a:buChar char="§"/>
            </a:pPr>
            <a:endParaRPr lang="en-US" dirty="0" smtClean="0"/>
          </a:p>
          <a:p>
            <a:pPr marL="342900" indent="-342900">
              <a:buFont typeface="Wingdings" pitchFamily="2" charset="2"/>
              <a:buChar char="§"/>
            </a:pPr>
            <a:endParaRPr lang="en-US" dirty="0"/>
          </a:p>
          <a:p>
            <a:pPr marL="342900" indent="-342900">
              <a:buFont typeface="Wingdings" pitchFamily="2" charset="2"/>
              <a:buChar char="§"/>
            </a:pPr>
            <a:endParaRPr lang="en-US" dirty="0" smtClean="0"/>
          </a:p>
        </p:txBody>
      </p:sp>
      <p:graphicFrame>
        <p:nvGraphicFramePr>
          <p:cNvPr id="9" name="Chart 8"/>
          <p:cNvGraphicFramePr>
            <a:graphicFrameLocks noGrp="1"/>
          </p:cNvGraphicFramePr>
          <p:nvPr>
            <p:extLst>
              <p:ext uri="{D42A27DB-BD31-4B8C-83A1-F6EECF244321}">
                <p14:modId xmlns:p14="http://schemas.microsoft.com/office/powerpoint/2010/main" val="114354886"/>
              </p:ext>
            </p:extLst>
          </p:nvPr>
        </p:nvGraphicFramePr>
        <p:xfrm>
          <a:off x="899592" y="3678393"/>
          <a:ext cx="4464496" cy="2676499"/>
        </p:xfrm>
        <a:graphic>
          <a:graphicData uri="http://schemas.openxmlformats.org/drawingml/2006/chart">
            <c:chart xmlns:c="http://schemas.openxmlformats.org/drawingml/2006/chart" xmlns:r="http://schemas.openxmlformats.org/officeDocument/2006/relationships" r:id="rId8"/>
          </a:graphicData>
        </a:graphic>
      </p:graphicFrame>
      <p:sp>
        <p:nvSpPr>
          <p:cNvPr id="11" name="Footer Placeholder 20"/>
          <p:cNvSpPr>
            <a:spLocks noGrp="1"/>
          </p:cNvSpPr>
          <p:nvPr>
            <p:ph type="ftr" sz="quarter" idx="11"/>
          </p:nvPr>
        </p:nvSpPr>
        <p:spPr bwMode="auto">
          <a:xfrm>
            <a:off x="3124200" y="64166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Tree>
    <p:extLst>
      <p:ext uri="{BB962C8B-B14F-4D97-AF65-F5344CB8AC3E}">
        <p14:creationId xmlns:p14="http://schemas.microsoft.com/office/powerpoint/2010/main" val="2846207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38201"/>
            <a:ext cx="8072438" cy="761999"/>
          </a:xfrm>
        </p:spPr>
        <p:txBody>
          <a:bodyPr/>
          <a:lstStyle/>
          <a:p>
            <a:pPr>
              <a:spcBef>
                <a:spcPct val="20000"/>
              </a:spcBef>
            </a:pPr>
            <a:r>
              <a:rPr lang="ru-RU" sz="2800" b="1" dirty="0" smtClean="0"/>
              <a:t>Паркинг</a:t>
            </a:r>
            <a:r>
              <a:rPr lang="en-US" sz="2800" b="1" dirty="0" smtClean="0"/>
              <a:t/>
            </a:r>
            <a:br>
              <a:rPr lang="en-US" sz="2800" b="1" dirty="0" smtClean="0"/>
            </a:br>
            <a:r>
              <a:rPr lang="ru-RU" sz="1800" dirty="0" smtClean="0"/>
              <a:t>монетизация поискового трафика</a:t>
            </a:r>
            <a:r>
              <a:rPr lang="ru-RU" sz="2800" b="1" dirty="0" smtClean="0"/>
              <a:t> </a:t>
            </a:r>
            <a:r>
              <a:rPr lang="en-US" sz="1800" dirty="0" smtClean="0">
                <a:solidFill>
                  <a:srgbClr val="1B50B8"/>
                </a:solidFill>
                <a:cs typeface="+mn-cs"/>
              </a:rPr>
              <a:t/>
            </a:r>
            <a:br>
              <a:rPr lang="en-US" sz="1800" dirty="0" smtClean="0">
                <a:solidFill>
                  <a:srgbClr val="1B50B8"/>
                </a:solidFill>
                <a:cs typeface="+mn-cs"/>
              </a:rPr>
            </a:br>
            <a:endParaRPr lang="en-US" sz="2000" dirty="0"/>
          </a:p>
        </p:txBody>
      </p:sp>
      <p:sp>
        <p:nvSpPr>
          <p:cNvPr id="10"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
        <p:nvSpPr>
          <p:cNvPr id="12" name="Slide Number Placeholder 21"/>
          <p:cNvSpPr txBox="1">
            <a:spLocks/>
          </p:cNvSpPr>
          <p:nvPr/>
        </p:nvSpPr>
        <p:spPr>
          <a:xfrm>
            <a:off x="6553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r"/>
            <a:fld id="{16DBE106-FF10-4817-B856-D906CECAE7CE}" type="slidenum">
              <a:rPr lang="en-US" sz="1000" smtClean="0">
                <a:latin typeface="+mn-lt"/>
              </a:rPr>
              <a:pPr algn="r"/>
              <a:t>6</a:t>
            </a:fld>
            <a:endParaRPr lang="en-US" sz="1000" dirty="0">
              <a:latin typeface="+mn-lt"/>
            </a:endParaRPr>
          </a:p>
        </p:txBody>
      </p:sp>
      <p:sp>
        <p:nvSpPr>
          <p:cNvPr id="13" name="Inhaltsplatzhalter 3"/>
          <p:cNvSpPr txBox="1">
            <a:spLocks/>
          </p:cNvSpPr>
          <p:nvPr/>
        </p:nvSpPr>
        <p:spPr>
          <a:xfrm>
            <a:off x="457201" y="1905000"/>
            <a:ext cx="8229599" cy="4191000"/>
          </a:xfrm>
          <a:prstGeom prst="rect">
            <a:avLst/>
          </a:prstGeom>
        </p:spPr>
        <p:txBody>
          <a:bodyPr lIns="64291" tIns="32146" rIns="64291" bIns="32146"/>
          <a:lstStyle>
            <a:lvl1pPr marL="0" indent="0" algn="l" rtl="0" eaLnBrk="1" fontAlgn="base" hangingPunct="1">
              <a:spcBef>
                <a:spcPct val="20000"/>
              </a:spcBef>
              <a:spcAft>
                <a:spcPct val="0"/>
              </a:spcAft>
              <a:buClr>
                <a:srgbClr val="1B50B8"/>
              </a:buClr>
              <a:buFontTx/>
              <a:buNone/>
              <a:defRPr sz="1800" b="1" kern="1200">
                <a:solidFill>
                  <a:schemeClr val="tx1"/>
                </a:solidFill>
                <a:latin typeface="+mn-lt"/>
                <a:ea typeface="ＭＳ Ｐゴシック" charset="-128"/>
                <a:cs typeface="+mn-cs"/>
              </a:defRPr>
            </a:lvl1pPr>
            <a:lvl2pPr marL="457200" indent="0" algn="l" rtl="0" eaLnBrk="1" fontAlgn="base" hangingPunct="1">
              <a:spcBef>
                <a:spcPct val="20000"/>
              </a:spcBef>
              <a:spcAft>
                <a:spcPct val="0"/>
              </a:spcAft>
              <a:buFontTx/>
              <a:buNone/>
              <a:defRPr sz="2000" kern="1200">
                <a:solidFill>
                  <a:schemeClr val="tx1"/>
                </a:solidFill>
                <a:latin typeface="+mn-lt"/>
                <a:ea typeface="ＭＳ Ｐゴシック" charset="-128"/>
                <a:cs typeface="+mn-cs"/>
              </a:defRPr>
            </a:lvl2pPr>
            <a:lvl3pPr marL="1143000" indent="-228600" algn="l" rtl="0" eaLnBrk="1" fontAlgn="base" hangingPunct="1">
              <a:spcBef>
                <a:spcPct val="20000"/>
              </a:spcBef>
              <a:spcAft>
                <a:spcPct val="0"/>
              </a:spcAft>
              <a:buFont typeface="Wingdings 3" charset="2"/>
              <a:buChar char="ê"/>
              <a:defRPr sz="2000" kern="1200">
                <a:solidFill>
                  <a:schemeClr val="tx1"/>
                </a:solidFill>
                <a:latin typeface="+mn-lt"/>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1" fontAlgn="base" hangingPunct="1">
              <a:spcBef>
                <a:spcPct val="20000"/>
              </a:spcBef>
              <a:spcAft>
                <a:spcPct val="0"/>
              </a:spcAft>
              <a:buFont typeface="Verdana"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Wingdings" pitchFamily="2" charset="2"/>
              <a:buChar char="§"/>
            </a:pPr>
            <a:endParaRPr lang="en-US" dirty="0" smtClean="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057400"/>
            <a:ext cx="4191000" cy="2889310"/>
          </a:xfrm>
          <a:prstGeom prst="rect">
            <a:avLst/>
          </a:prstGeom>
        </p:spPr>
      </p:pic>
      <p:sp>
        <p:nvSpPr>
          <p:cNvPr id="19" name="Rechteck 18"/>
          <p:cNvSpPr/>
          <p:nvPr/>
        </p:nvSpPr>
        <p:spPr>
          <a:xfrm>
            <a:off x="445476" y="4977861"/>
            <a:ext cx="8241323" cy="400110"/>
          </a:xfrm>
          <a:prstGeom prst="rect">
            <a:avLst/>
          </a:prstGeom>
        </p:spPr>
        <p:txBody>
          <a:bodyPr wrap="square">
            <a:spAutoFit/>
          </a:bodyPr>
          <a:lstStyle/>
          <a:p>
            <a:pPr algn="ctr"/>
            <a:r>
              <a:rPr lang="ru-RU" sz="2000" b="1" dirty="0" smtClean="0">
                <a:solidFill>
                  <a:schemeClr val="bg1"/>
                </a:solidFill>
                <a:latin typeface="+mj-lt"/>
              </a:rPr>
              <a:t>Ключевое слово</a:t>
            </a:r>
            <a:r>
              <a:rPr lang="en-US" sz="2000" b="1" dirty="0" smtClean="0">
                <a:solidFill>
                  <a:schemeClr val="bg1"/>
                </a:solidFill>
                <a:latin typeface="+mj-lt"/>
              </a:rPr>
              <a:t>= </a:t>
            </a:r>
            <a:r>
              <a:rPr lang="ru-RU" sz="2000" b="1" dirty="0" smtClean="0">
                <a:solidFill>
                  <a:schemeClr val="bg1"/>
                </a:solidFill>
                <a:latin typeface="+mj-lt"/>
              </a:rPr>
              <a:t>Имя домена</a:t>
            </a:r>
            <a:r>
              <a:rPr lang="en-US" sz="2000" b="1" dirty="0" smtClean="0">
                <a:solidFill>
                  <a:schemeClr val="bg1"/>
                </a:solidFill>
                <a:latin typeface="+mj-lt"/>
              </a:rPr>
              <a:t>+ </a:t>
            </a:r>
            <a:r>
              <a:rPr lang="en-US" sz="2000" b="1" dirty="0">
                <a:solidFill>
                  <a:schemeClr val="bg1"/>
                </a:solidFill>
                <a:latin typeface="+mj-lt"/>
              </a:rPr>
              <a:t>TLD</a:t>
            </a:r>
          </a:p>
        </p:txBody>
      </p:sp>
      <p:pic>
        <p:nvPicPr>
          <p:cNvPr id="21" name="Grafik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57" y="2057400"/>
            <a:ext cx="4419180" cy="2889310"/>
          </a:xfrm>
          <a:prstGeom prst="rect">
            <a:avLst/>
          </a:prstGeom>
        </p:spPr>
      </p:pic>
      <p:sp>
        <p:nvSpPr>
          <p:cNvPr id="23" name="Abgerundetes Rechteck 22"/>
          <p:cNvSpPr/>
          <p:nvPr/>
        </p:nvSpPr>
        <p:spPr>
          <a:xfrm>
            <a:off x="1219200" y="5486400"/>
            <a:ext cx="67056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sz="2000" b="1" dirty="0" smtClean="0">
                <a:latin typeface="+mj-lt"/>
              </a:rPr>
              <a:t>Замена старой странице </a:t>
            </a:r>
            <a:r>
              <a:rPr lang="en-US" sz="2000" b="1" dirty="0" smtClean="0">
                <a:latin typeface="+mj-lt"/>
              </a:rPr>
              <a:t>“Under </a:t>
            </a:r>
            <a:r>
              <a:rPr lang="en-US" sz="2000" b="1" dirty="0">
                <a:latin typeface="+mj-lt"/>
              </a:rPr>
              <a:t>Construction</a:t>
            </a:r>
            <a:r>
              <a:rPr lang="en-US" sz="2000" b="1" dirty="0" smtClean="0">
                <a:latin typeface="+mj-lt"/>
              </a:rPr>
              <a:t>”</a:t>
            </a:r>
            <a:endParaRPr lang="en-US" sz="2000" b="1" dirty="0">
              <a:latin typeface="+mj-lt"/>
            </a:endParaRPr>
          </a:p>
        </p:txBody>
      </p:sp>
      <p:cxnSp>
        <p:nvCxnSpPr>
          <p:cNvPr id="33" name="Gerade Verbindung mit Pfeil 32"/>
          <p:cNvCxnSpPr/>
          <p:nvPr/>
        </p:nvCxnSpPr>
        <p:spPr>
          <a:xfrm flipV="1">
            <a:off x="1981200" y="2286000"/>
            <a:ext cx="3048000" cy="6096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Footer Placeholder 20"/>
          <p:cNvSpPr>
            <a:spLocks noGrp="1"/>
          </p:cNvSpPr>
          <p:nvPr>
            <p:ph type="ftr" sz="quarter" idx="11"/>
          </p:nvPr>
        </p:nvSpPr>
        <p:spPr bwMode="auto">
          <a:xfrm>
            <a:off x="3124200" y="64166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Tree>
    <p:extLst>
      <p:ext uri="{BB962C8B-B14F-4D97-AF65-F5344CB8AC3E}">
        <p14:creationId xmlns:p14="http://schemas.microsoft.com/office/powerpoint/2010/main" val="3245617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38201"/>
            <a:ext cx="8072438" cy="761999"/>
          </a:xfrm>
        </p:spPr>
        <p:txBody>
          <a:bodyPr/>
          <a:lstStyle/>
          <a:p>
            <a:pPr lvl="0" algn="l">
              <a:spcBef>
                <a:spcPct val="20000"/>
              </a:spcBef>
            </a:pPr>
            <a:r>
              <a:rPr lang="ru-RU" sz="2800" b="1" dirty="0" smtClean="0"/>
              <a:t>Круговорот на вторичном рынке</a:t>
            </a:r>
            <a:endParaRPr lang="en-US" sz="2800" b="1" dirty="0"/>
          </a:p>
        </p:txBody>
      </p:sp>
      <p:sp>
        <p:nvSpPr>
          <p:cNvPr id="10"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
        <p:nvSpPr>
          <p:cNvPr id="12" name="Slide Number Placeholder 21"/>
          <p:cNvSpPr txBox="1">
            <a:spLocks/>
          </p:cNvSpPr>
          <p:nvPr/>
        </p:nvSpPr>
        <p:spPr>
          <a:xfrm>
            <a:off x="6553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r"/>
            <a:fld id="{16DBE106-FF10-4817-B856-D906CECAE7CE}" type="slidenum">
              <a:rPr lang="en-US" sz="1000" smtClean="0">
                <a:latin typeface="+mn-lt"/>
              </a:rPr>
              <a:pPr algn="r"/>
              <a:t>7</a:t>
            </a:fld>
            <a:endParaRPr lang="en-US" sz="1000" dirty="0">
              <a:latin typeface="+mn-lt"/>
            </a:endParaRPr>
          </a:p>
        </p:txBody>
      </p:sp>
      <p:sp>
        <p:nvSpPr>
          <p:cNvPr id="6152" name="Nach rechts gekrümmter Pfeil 6151"/>
          <p:cNvSpPr/>
          <p:nvPr/>
        </p:nvSpPr>
        <p:spPr>
          <a:xfrm rot="5400000">
            <a:off x="3454208" y="334728"/>
            <a:ext cx="951131" cy="4019549"/>
          </a:xfrm>
          <a:prstGeom prst="curvedRightArrow">
            <a:avLst>
              <a:gd name="adj1" fmla="val 23938"/>
              <a:gd name="adj2" fmla="val 103903"/>
              <a:gd name="adj3" fmla="val 25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endParaRPr>
          </a:p>
        </p:txBody>
      </p:sp>
      <p:grpSp>
        <p:nvGrpSpPr>
          <p:cNvPr id="6157" name="Gruppieren 6156"/>
          <p:cNvGrpSpPr/>
          <p:nvPr/>
        </p:nvGrpSpPr>
        <p:grpSpPr>
          <a:xfrm>
            <a:off x="1219200" y="2151965"/>
            <a:ext cx="6400800" cy="4191000"/>
            <a:chOff x="838200" y="1752600"/>
            <a:chExt cx="6400800" cy="4191000"/>
          </a:xfrm>
        </p:grpSpPr>
        <p:sp>
          <p:nvSpPr>
            <p:cNvPr id="6156" name="Pfeil nach rechts 6155"/>
            <p:cNvSpPr/>
            <p:nvPr/>
          </p:nvSpPr>
          <p:spPr>
            <a:xfrm>
              <a:off x="2590800" y="3429000"/>
              <a:ext cx="533400" cy="5638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Abgerundetes Rechteck 29"/>
            <p:cNvSpPr/>
            <p:nvPr/>
          </p:nvSpPr>
          <p:spPr>
            <a:xfrm>
              <a:off x="5562600" y="4038600"/>
              <a:ext cx="1676400" cy="1905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u="sng" dirty="0">
                <a:solidFill>
                  <a:srgbClr val="000000"/>
                </a:solidFill>
              </a:endParaRPr>
            </a:p>
          </p:txBody>
        </p:sp>
        <p:sp>
          <p:nvSpPr>
            <p:cNvPr id="29" name="Abgerundetes Rechteck 28"/>
            <p:cNvSpPr/>
            <p:nvPr/>
          </p:nvSpPr>
          <p:spPr>
            <a:xfrm>
              <a:off x="5562600" y="1752600"/>
              <a:ext cx="1676400" cy="19261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u="sng" dirty="0">
                <a:solidFill>
                  <a:srgbClr val="000000"/>
                </a:solidFill>
              </a:endParaRPr>
            </a:p>
          </p:txBody>
        </p:sp>
        <p:sp>
          <p:nvSpPr>
            <p:cNvPr id="28" name="Abgerundetes Rechteck 27"/>
            <p:cNvSpPr/>
            <p:nvPr/>
          </p:nvSpPr>
          <p:spPr>
            <a:xfrm>
              <a:off x="3200400" y="2523292"/>
              <a:ext cx="1676400" cy="2133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u="sng" dirty="0">
                <a:solidFill>
                  <a:srgbClr val="000000"/>
                </a:solidFill>
              </a:endParaRPr>
            </a:p>
          </p:txBody>
        </p:sp>
        <p:sp>
          <p:nvSpPr>
            <p:cNvPr id="18" name="Abgerundetes Rechteck 17"/>
            <p:cNvSpPr/>
            <p:nvPr/>
          </p:nvSpPr>
          <p:spPr>
            <a:xfrm>
              <a:off x="838200" y="2514600"/>
              <a:ext cx="1676400" cy="2133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u="sng" dirty="0">
                <a:solidFill>
                  <a:srgbClr val="000000"/>
                </a:solidFill>
              </a:endParaRPr>
            </a:p>
          </p:txBody>
        </p:sp>
        <p:sp>
          <p:nvSpPr>
            <p:cNvPr id="5" name="Textfeld 4"/>
            <p:cNvSpPr txBox="1"/>
            <p:nvPr/>
          </p:nvSpPr>
          <p:spPr>
            <a:xfrm>
              <a:off x="914400" y="2523292"/>
              <a:ext cx="1600200" cy="830997"/>
            </a:xfrm>
            <a:prstGeom prst="rect">
              <a:avLst/>
            </a:prstGeom>
            <a:noFill/>
          </p:spPr>
          <p:txBody>
            <a:bodyPr wrap="square" rtlCol="0">
              <a:spAutoFit/>
            </a:bodyPr>
            <a:lstStyle/>
            <a:p>
              <a:pPr algn="ctr"/>
              <a:r>
                <a:rPr lang="ru-RU" sz="1200" b="1" u="sng" dirty="0" err="1" smtClean="0">
                  <a:solidFill>
                    <a:srgbClr val="000000"/>
                  </a:solidFill>
                  <a:latin typeface="Arial" pitchFamily="34" charset="0"/>
                  <a:cs typeface="Arial" pitchFamily="34" charset="0"/>
                </a:rPr>
                <a:t>Паркинговые</a:t>
              </a:r>
              <a:r>
                <a:rPr lang="ru-RU" sz="1200" b="1" u="sng" dirty="0" smtClean="0">
                  <a:solidFill>
                    <a:srgbClr val="000000"/>
                  </a:solidFill>
                  <a:latin typeface="Arial" pitchFamily="34" charset="0"/>
                  <a:cs typeface="Arial" pitchFamily="34" charset="0"/>
                </a:rPr>
                <a:t> </a:t>
              </a:r>
            </a:p>
            <a:p>
              <a:pPr algn="ctr"/>
              <a:r>
                <a:rPr lang="ru-RU" sz="1200" b="1" u="sng" dirty="0" smtClean="0">
                  <a:solidFill>
                    <a:srgbClr val="000000"/>
                  </a:solidFill>
                  <a:latin typeface="Arial" pitchFamily="34" charset="0"/>
                  <a:cs typeface="Arial" pitchFamily="34" charset="0"/>
                </a:rPr>
                <a:t>компании</a:t>
              </a:r>
              <a:endParaRPr lang="en-US" sz="1200" b="1" u="sng" dirty="0">
                <a:solidFill>
                  <a:srgbClr val="000000"/>
                </a:solidFill>
                <a:latin typeface="Arial" pitchFamily="34" charset="0"/>
                <a:cs typeface="Arial" pitchFamily="34" charset="0"/>
              </a:endParaRPr>
            </a:p>
            <a:p>
              <a:pPr algn="ctr"/>
              <a:endParaRPr lang="en-US"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413" y="3429000"/>
              <a:ext cx="1248587" cy="375298"/>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3810000"/>
              <a:ext cx="1295400" cy="365760"/>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4191000"/>
              <a:ext cx="1064755" cy="360026"/>
            </a:xfrm>
            <a:prstGeom prst="rect">
              <a:avLst/>
            </a:prstGeom>
          </p:spPr>
        </p:pic>
        <p:pic>
          <p:nvPicPr>
            <p:cNvPr id="21" name="Grafik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27" y="2966167"/>
              <a:ext cx="1181100" cy="457200"/>
            </a:xfrm>
            <a:prstGeom prst="rect">
              <a:avLst/>
            </a:prstGeom>
          </p:spPr>
        </p:pic>
        <p:sp>
          <p:nvSpPr>
            <p:cNvPr id="24" name="Textfeld 23"/>
            <p:cNvSpPr txBox="1"/>
            <p:nvPr/>
          </p:nvSpPr>
          <p:spPr>
            <a:xfrm>
              <a:off x="5620265" y="1776631"/>
              <a:ext cx="1524000" cy="830997"/>
            </a:xfrm>
            <a:prstGeom prst="rect">
              <a:avLst/>
            </a:prstGeom>
            <a:noFill/>
          </p:spPr>
          <p:txBody>
            <a:bodyPr wrap="square" rtlCol="0">
              <a:spAutoFit/>
            </a:bodyPr>
            <a:lstStyle/>
            <a:p>
              <a:pPr algn="ctr"/>
              <a:r>
                <a:rPr lang="ru-RU" sz="1200" b="1" u="sng" dirty="0" smtClean="0">
                  <a:solidFill>
                    <a:srgbClr val="000000"/>
                  </a:solidFill>
                  <a:latin typeface="Arial" pitchFamily="34" charset="0"/>
                  <a:cs typeface="Arial" pitchFamily="34" charset="0"/>
                </a:rPr>
                <a:t>Торговые площадки</a:t>
              </a:r>
              <a:endParaRPr lang="en-US" sz="1200" b="1" u="sng" dirty="0">
                <a:solidFill>
                  <a:srgbClr val="000000"/>
                </a:solidFill>
                <a:latin typeface="Arial" pitchFamily="34" charset="0"/>
                <a:cs typeface="Arial" pitchFamily="34" charset="0"/>
              </a:endParaRPr>
            </a:p>
            <a:p>
              <a:endParaRPr lang="en-US" dirty="0"/>
            </a:p>
          </p:txBody>
        </p:sp>
        <p:sp>
          <p:nvSpPr>
            <p:cNvPr id="25" name="Textfeld 24"/>
            <p:cNvSpPr txBox="1"/>
            <p:nvPr/>
          </p:nvSpPr>
          <p:spPr>
            <a:xfrm>
              <a:off x="5715000" y="4038600"/>
              <a:ext cx="1371600" cy="646331"/>
            </a:xfrm>
            <a:prstGeom prst="rect">
              <a:avLst/>
            </a:prstGeom>
            <a:noFill/>
          </p:spPr>
          <p:txBody>
            <a:bodyPr wrap="square" rtlCol="0">
              <a:spAutoFit/>
            </a:bodyPr>
            <a:lstStyle/>
            <a:p>
              <a:pPr algn="ctr"/>
              <a:r>
                <a:rPr lang="ru-RU" sz="1200" b="1" u="sng" dirty="0" smtClean="0">
                  <a:solidFill>
                    <a:srgbClr val="000000"/>
                  </a:solidFill>
                  <a:latin typeface="Arial" pitchFamily="34" charset="0"/>
                  <a:cs typeface="Arial" pitchFamily="34" charset="0"/>
                </a:rPr>
                <a:t>Аукционы по истекающим доменам</a:t>
              </a:r>
              <a:endParaRPr lang="en-US" dirty="0"/>
            </a:p>
          </p:txBody>
        </p:sp>
        <p:sp>
          <p:nvSpPr>
            <p:cNvPr id="26" name="Textfeld 25"/>
            <p:cNvSpPr txBox="1"/>
            <p:nvPr/>
          </p:nvSpPr>
          <p:spPr>
            <a:xfrm>
              <a:off x="3200400" y="2590800"/>
              <a:ext cx="1600200" cy="1754326"/>
            </a:xfrm>
            <a:prstGeom prst="rect">
              <a:avLst/>
            </a:prstGeom>
            <a:noFill/>
          </p:spPr>
          <p:txBody>
            <a:bodyPr wrap="square" rtlCol="0">
              <a:spAutoFit/>
            </a:bodyPr>
            <a:lstStyle/>
            <a:p>
              <a:r>
                <a:rPr lang="ru-RU" sz="1200" b="1" u="sng" dirty="0" smtClean="0">
                  <a:solidFill>
                    <a:srgbClr val="000000"/>
                  </a:solidFill>
                  <a:latin typeface="Arial" pitchFamily="34" charset="0"/>
                  <a:cs typeface="Arial" pitchFamily="34" charset="0"/>
                </a:rPr>
                <a:t>Инвесторы</a:t>
              </a:r>
              <a:endParaRPr lang="en-US" sz="1200" b="1" u="sng" dirty="0">
                <a:solidFill>
                  <a:srgbClr val="000000"/>
                </a:solidFill>
                <a:latin typeface="Arial" pitchFamily="34" charset="0"/>
                <a:cs typeface="Arial" pitchFamily="34" charset="0"/>
              </a:endParaRPr>
            </a:p>
            <a:p>
              <a:endParaRPr lang="de-DE" dirty="0" smtClean="0"/>
            </a:p>
            <a:p>
              <a:pPr>
                <a:buSzPct val="100000"/>
              </a:pPr>
              <a:r>
                <a:rPr lang="de-DE" sz="1200" b="1" dirty="0" smtClean="0">
                  <a:solidFill>
                    <a:srgbClr val="000000"/>
                  </a:solidFill>
                </a:rPr>
                <a:t>- </a:t>
              </a:r>
              <a:r>
                <a:rPr lang="ru-RU" sz="1200" b="1" dirty="0" smtClean="0">
                  <a:solidFill>
                    <a:srgbClr val="000000"/>
                  </a:solidFill>
                </a:rPr>
                <a:t>Предприниматели</a:t>
              </a:r>
              <a:r>
                <a:rPr lang="de-DE" sz="1200" b="1" dirty="0" smtClean="0">
                  <a:solidFill>
                    <a:srgbClr val="000000"/>
                  </a:solidFill>
                </a:rPr>
                <a:t> / </a:t>
              </a:r>
              <a:r>
                <a:rPr lang="ru-RU" sz="1200" b="1" dirty="0" smtClean="0">
                  <a:solidFill>
                    <a:srgbClr val="000000"/>
                  </a:solidFill>
                </a:rPr>
                <a:t>Физ. лица</a:t>
              </a:r>
              <a:endParaRPr lang="de-DE" sz="1200" b="1" dirty="0" smtClean="0">
                <a:solidFill>
                  <a:srgbClr val="000000"/>
                </a:solidFill>
              </a:endParaRPr>
            </a:p>
            <a:p>
              <a:pPr marL="285750" indent="-285750">
                <a:buFont typeface="Arial" pitchFamily="34" charset="0"/>
                <a:buChar char="•"/>
              </a:pPr>
              <a:endParaRPr lang="de-DE" sz="1200" b="1" dirty="0" smtClean="0">
                <a:solidFill>
                  <a:srgbClr val="000000"/>
                </a:solidFill>
              </a:endParaRPr>
            </a:p>
            <a:p>
              <a:r>
                <a:rPr lang="de-DE" sz="1200" b="1" dirty="0" smtClean="0">
                  <a:solidFill>
                    <a:srgbClr val="000000"/>
                  </a:solidFill>
                </a:rPr>
                <a:t>- </a:t>
              </a:r>
              <a:r>
                <a:rPr lang="ru-RU" sz="1200" b="1" dirty="0" smtClean="0">
                  <a:solidFill>
                    <a:srgbClr val="000000"/>
                  </a:solidFill>
                </a:rPr>
                <a:t>Финансовые инвесторы</a:t>
              </a:r>
              <a:endParaRPr lang="en-US" sz="1200" b="1" dirty="0">
                <a:solidFill>
                  <a:srgbClr val="000000"/>
                </a:solidFill>
              </a:endParaRPr>
            </a:p>
          </p:txBody>
        </p:sp>
        <p:pic>
          <p:nvPicPr>
            <p:cNvPr id="27" name="Grafik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2244298"/>
              <a:ext cx="1181100" cy="457200"/>
            </a:xfrm>
            <a:prstGeom prst="rect">
              <a:avLst/>
            </a:prstGeom>
          </p:spPr>
        </p:pic>
        <p:pic>
          <p:nvPicPr>
            <p:cNvPr id="22" name="Grafik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0" y="2659797"/>
              <a:ext cx="1295400" cy="578823"/>
            </a:xfrm>
            <a:prstGeom prst="rect">
              <a:avLst/>
            </a:prstGeom>
          </p:spPr>
        </p:pic>
        <p:pic>
          <p:nvPicPr>
            <p:cNvPr id="6144" name="Grafik 61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5000" y="3078394"/>
              <a:ext cx="1295400" cy="396835"/>
            </a:xfrm>
            <a:prstGeom prst="rect">
              <a:avLst/>
            </a:prstGeom>
          </p:spPr>
        </p:pic>
        <p:pic>
          <p:nvPicPr>
            <p:cNvPr id="6147" name="Grafik 61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9340" y="4648819"/>
              <a:ext cx="1447260" cy="265331"/>
            </a:xfrm>
            <a:prstGeom prst="rect">
              <a:avLst/>
            </a:prstGeom>
          </p:spPr>
        </p:pic>
        <p:pic>
          <p:nvPicPr>
            <p:cNvPr id="6148" name="Grafik 614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8800" y="4953619"/>
              <a:ext cx="1371600" cy="489857"/>
            </a:xfrm>
            <a:prstGeom prst="rect">
              <a:avLst/>
            </a:prstGeom>
          </p:spPr>
        </p:pic>
        <p:pic>
          <p:nvPicPr>
            <p:cNvPr id="6149" name="Grafik 61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39340" y="5486400"/>
              <a:ext cx="1447260" cy="304181"/>
            </a:xfrm>
            <a:prstGeom prst="rect">
              <a:avLst/>
            </a:prstGeom>
          </p:spPr>
        </p:pic>
        <p:sp>
          <p:nvSpPr>
            <p:cNvPr id="6154" name="Textfeld 6153"/>
            <p:cNvSpPr txBox="1"/>
            <p:nvPr/>
          </p:nvSpPr>
          <p:spPr>
            <a:xfrm>
              <a:off x="4114800" y="2968283"/>
              <a:ext cx="184731" cy="461665"/>
            </a:xfrm>
            <a:prstGeom prst="rect">
              <a:avLst/>
            </a:prstGeom>
            <a:noFill/>
          </p:spPr>
          <p:txBody>
            <a:bodyPr wrap="none" rtlCol="0">
              <a:spAutoFit/>
            </a:bodyPr>
            <a:lstStyle/>
            <a:p>
              <a:endParaRPr lang="en-US" dirty="0"/>
            </a:p>
          </p:txBody>
        </p:sp>
        <p:sp>
          <p:nvSpPr>
            <p:cNvPr id="6155" name="Textfeld 6154"/>
            <p:cNvSpPr txBox="1"/>
            <p:nvPr/>
          </p:nvSpPr>
          <p:spPr>
            <a:xfrm>
              <a:off x="1905000" y="1990595"/>
              <a:ext cx="367408" cy="400110"/>
            </a:xfrm>
            <a:prstGeom prst="rect">
              <a:avLst/>
            </a:prstGeom>
            <a:noFill/>
          </p:spPr>
          <p:txBody>
            <a:bodyPr wrap="none" rtlCol="0">
              <a:spAutoFit/>
            </a:bodyPr>
            <a:lstStyle/>
            <a:p>
              <a:r>
                <a:rPr lang="de-DE" sz="2000" b="1" dirty="0" smtClean="0">
                  <a:solidFill>
                    <a:srgbClr val="369E40"/>
                  </a:solidFill>
                  <a:latin typeface="+mj-lt"/>
                </a:rPr>
                <a:t>$</a:t>
              </a:r>
              <a:endParaRPr lang="en-US" sz="2000" b="1" dirty="0">
                <a:solidFill>
                  <a:srgbClr val="369E40"/>
                </a:solidFill>
                <a:latin typeface="+mj-lt"/>
              </a:endParaRPr>
            </a:p>
          </p:txBody>
        </p:sp>
        <p:sp>
          <p:nvSpPr>
            <p:cNvPr id="44" name="Textfeld 43"/>
            <p:cNvSpPr txBox="1"/>
            <p:nvPr/>
          </p:nvSpPr>
          <p:spPr>
            <a:xfrm>
              <a:off x="2590800" y="3505200"/>
              <a:ext cx="367408" cy="400110"/>
            </a:xfrm>
            <a:prstGeom prst="rect">
              <a:avLst/>
            </a:prstGeom>
            <a:noFill/>
          </p:spPr>
          <p:txBody>
            <a:bodyPr wrap="none" rtlCol="0">
              <a:spAutoFit/>
            </a:bodyPr>
            <a:lstStyle/>
            <a:p>
              <a:r>
                <a:rPr lang="de-DE" sz="2000" b="1" dirty="0" smtClean="0">
                  <a:solidFill>
                    <a:srgbClr val="369E40"/>
                  </a:solidFill>
                  <a:latin typeface="+mj-lt"/>
                </a:rPr>
                <a:t>$</a:t>
              </a:r>
              <a:endParaRPr lang="en-US" sz="2000" b="1" dirty="0">
                <a:solidFill>
                  <a:srgbClr val="369E40"/>
                </a:solidFill>
                <a:latin typeface="+mj-lt"/>
              </a:endParaRPr>
            </a:p>
          </p:txBody>
        </p:sp>
        <p:sp>
          <p:nvSpPr>
            <p:cNvPr id="46" name="Nach rechts gekrümmter Pfeil 45"/>
            <p:cNvSpPr/>
            <p:nvPr/>
          </p:nvSpPr>
          <p:spPr>
            <a:xfrm rot="5400000" flipH="1">
              <a:off x="3085868" y="3105383"/>
              <a:ext cx="933914" cy="4019549"/>
            </a:xfrm>
            <a:prstGeom prst="curvedRightArrow">
              <a:avLst>
                <a:gd name="adj1" fmla="val 23938"/>
                <a:gd name="adj2" fmla="val 103903"/>
                <a:gd name="adj3" fmla="val 2500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endParaRPr>
            </a:p>
          </p:txBody>
        </p:sp>
        <p:sp>
          <p:nvSpPr>
            <p:cNvPr id="47" name="Textfeld 46"/>
            <p:cNvSpPr txBox="1"/>
            <p:nvPr/>
          </p:nvSpPr>
          <p:spPr>
            <a:xfrm>
              <a:off x="1905000" y="4572000"/>
              <a:ext cx="367408" cy="400110"/>
            </a:xfrm>
            <a:prstGeom prst="rect">
              <a:avLst/>
            </a:prstGeom>
            <a:noFill/>
          </p:spPr>
          <p:txBody>
            <a:bodyPr wrap="none" rtlCol="0">
              <a:spAutoFit/>
            </a:bodyPr>
            <a:lstStyle/>
            <a:p>
              <a:r>
                <a:rPr lang="de-DE" sz="2000" b="1" dirty="0" smtClean="0">
                  <a:solidFill>
                    <a:srgbClr val="369E40"/>
                  </a:solidFill>
                  <a:latin typeface="+mj-lt"/>
                </a:rPr>
                <a:t>$</a:t>
              </a:r>
              <a:endParaRPr lang="en-US" sz="2000" b="1" dirty="0">
                <a:solidFill>
                  <a:srgbClr val="369E40"/>
                </a:solidFill>
                <a:latin typeface="+mj-lt"/>
              </a:endParaRPr>
            </a:p>
          </p:txBody>
        </p:sp>
        <p:sp>
          <p:nvSpPr>
            <p:cNvPr id="49" name="Pfeil nach rechts 48"/>
            <p:cNvSpPr/>
            <p:nvPr/>
          </p:nvSpPr>
          <p:spPr>
            <a:xfrm rot="20555266">
              <a:off x="4953000" y="3048000"/>
              <a:ext cx="533400" cy="5638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0" name="Textfeld 49"/>
            <p:cNvSpPr txBox="1"/>
            <p:nvPr/>
          </p:nvSpPr>
          <p:spPr>
            <a:xfrm rot="20555266">
              <a:off x="4953000" y="3124200"/>
              <a:ext cx="367408" cy="400110"/>
            </a:xfrm>
            <a:prstGeom prst="rect">
              <a:avLst/>
            </a:prstGeom>
            <a:noFill/>
          </p:spPr>
          <p:txBody>
            <a:bodyPr wrap="none" rtlCol="0">
              <a:spAutoFit/>
            </a:bodyPr>
            <a:lstStyle/>
            <a:p>
              <a:r>
                <a:rPr lang="de-DE" sz="2000" b="1" dirty="0" smtClean="0">
                  <a:solidFill>
                    <a:srgbClr val="369E40"/>
                  </a:solidFill>
                  <a:latin typeface="+mj-lt"/>
                </a:rPr>
                <a:t>$</a:t>
              </a:r>
              <a:endParaRPr lang="en-US" sz="2000" b="1" dirty="0">
                <a:solidFill>
                  <a:srgbClr val="369E40"/>
                </a:solidFill>
                <a:latin typeface="+mj-lt"/>
              </a:endParaRPr>
            </a:p>
          </p:txBody>
        </p:sp>
        <p:sp>
          <p:nvSpPr>
            <p:cNvPr id="51" name="Pfeil nach rechts 50"/>
            <p:cNvSpPr/>
            <p:nvPr/>
          </p:nvSpPr>
          <p:spPr>
            <a:xfrm rot="1328218">
              <a:off x="4942618" y="3928404"/>
              <a:ext cx="533400" cy="56388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2" name="Textfeld 51"/>
            <p:cNvSpPr txBox="1"/>
            <p:nvPr/>
          </p:nvSpPr>
          <p:spPr>
            <a:xfrm rot="1328218">
              <a:off x="4963382" y="3965013"/>
              <a:ext cx="367408" cy="400110"/>
            </a:xfrm>
            <a:prstGeom prst="rect">
              <a:avLst/>
            </a:prstGeom>
            <a:noFill/>
          </p:spPr>
          <p:txBody>
            <a:bodyPr wrap="none" rtlCol="0">
              <a:spAutoFit/>
            </a:bodyPr>
            <a:lstStyle/>
            <a:p>
              <a:r>
                <a:rPr lang="de-DE" sz="2000" b="1" dirty="0" smtClean="0">
                  <a:solidFill>
                    <a:srgbClr val="369E40"/>
                  </a:solidFill>
                  <a:latin typeface="+mj-lt"/>
                </a:rPr>
                <a:t>$</a:t>
              </a:r>
              <a:endParaRPr lang="en-US" sz="2000" b="1" dirty="0">
                <a:solidFill>
                  <a:srgbClr val="369E40"/>
                </a:solidFill>
                <a:latin typeface="+mj-lt"/>
              </a:endParaRPr>
            </a:p>
          </p:txBody>
        </p:sp>
      </p:grpSp>
      <p:sp>
        <p:nvSpPr>
          <p:cNvPr id="37" name="Footer Placeholder 20"/>
          <p:cNvSpPr>
            <a:spLocks noGrp="1"/>
          </p:cNvSpPr>
          <p:nvPr>
            <p:ph type="ftr" sz="quarter" idx="11"/>
          </p:nvPr>
        </p:nvSpPr>
        <p:spPr bwMode="auto">
          <a:xfrm>
            <a:off x="3124200" y="64166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Tree>
    <p:extLst>
      <p:ext uri="{BB962C8B-B14F-4D97-AF65-F5344CB8AC3E}">
        <p14:creationId xmlns:p14="http://schemas.microsoft.com/office/powerpoint/2010/main" val="404387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38201"/>
            <a:ext cx="8072438" cy="761999"/>
          </a:xfrm>
        </p:spPr>
        <p:txBody>
          <a:bodyPr/>
          <a:lstStyle/>
          <a:p>
            <a:pPr lvl="0" algn="l">
              <a:spcBef>
                <a:spcPct val="20000"/>
              </a:spcBef>
            </a:pPr>
            <a:r>
              <a:rPr lang="ru-RU" sz="2800" b="1" dirty="0" smtClean="0"/>
              <a:t>Вторичный рынок</a:t>
            </a:r>
            <a:r>
              <a:rPr lang="en-US" sz="2800" b="1" dirty="0"/>
              <a:t/>
            </a:r>
            <a:br>
              <a:rPr lang="en-US" sz="2800" b="1" dirty="0"/>
            </a:br>
            <a:r>
              <a:rPr lang="ru-RU" sz="1800" b="0" dirty="0" smtClean="0"/>
              <a:t>финансовые ресурсы</a:t>
            </a:r>
            <a:r>
              <a:rPr lang="en-US" dirty="0" smtClean="0"/>
              <a:t/>
            </a:r>
            <a:br>
              <a:rPr lang="en-US" dirty="0" smtClean="0"/>
            </a:br>
            <a:endParaRPr lang="en-US" b="0" dirty="0"/>
          </a:p>
        </p:txBody>
      </p:sp>
      <p:sp>
        <p:nvSpPr>
          <p:cNvPr id="10"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
        <p:nvSpPr>
          <p:cNvPr id="12" name="Slide Number Placeholder 21"/>
          <p:cNvSpPr txBox="1">
            <a:spLocks/>
          </p:cNvSpPr>
          <p:nvPr/>
        </p:nvSpPr>
        <p:spPr>
          <a:xfrm>
            <a:off x="6553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r"/>
            <a:fld id="{16DBE106-FF10-4817-B856-D906CECAE7CE}" type="slidenum">
              <a:rPr lang="en-US" sz="1000" smtClean="0">
                <a:latin typeface="+mn-lt"/>
              </a:rPr>
              <a:pPr algn="r"/>
              <a:t>8</a:t>
            </a:fld>
            <a:endParaRPr lang="en-US" sz="1000" dirty="0">
              <a:latin typeface="+mn-lt"/>
            </a:endParaRPr>
          </a:p>
        </p:txBody>
      </p:sp>
      <p:sp>
        <p:nvSpPr>
          <p:cNvPr id="6156" name="Pfeil nach rechts 6155"/>
          <p:cNvSpPr/>
          <p:nvPr/>
        </p:nvSpPr>
        <p:spPr>
          <a:xfrm>
            <a:off x="3911600" y="3597729"/>
            <a:ext cx="508000" cy="52360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0" name="Abgerundetes Rechteck 29"/>
          <p:cNvSpPr/>
          <p:nvPr/>
        </p:nvSpPr>
        <p:spPr>
          <a:xfrm>
            <a:off x="6709228" y="4316186"/>
            <a:ext cx="1596572" cy="17798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u="sng" dirty="0">
              <a:solidFill>
                <a:srgbClr val="000000"/>
              </a:solidFill>
            </a:endParaRPr>
          </a:p>
        </p:txBody>
      </p:sp>
      <p:sp>
        <p:nvSpPr>
          <p:cNvPr id="29" name="Abgerundetes Rechteck 28"/>
          <p:cNvSpPr/>
          <p:nvPr/>
        </p:nvSpPr>
        <p:spPr>
          <a:xfrm>
            <a:off x="6709228" y="2193470"/>
            <a:ext cx="1596572" cy="19278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u="sng" dirty="0">
              <a:solidFill>
                <a:srgbClr val="000000"/>
              </a:solidFill>
            </a:endParaRPr>
          </a:p>
        </p:txBody>
      </p:sp>
      <p:sp>
        <p:nvSpPr>
          <p:cNvPr id="28" name="Abgerundetes Rechteck 27"/>
          <p:cNvSpPr/>
          <p:nvPr/>
        </p:nvSpPr>
        <p:spPr>
          <a:xfrm>
            <a:off x="4495800" y="2756714"/>
            <a:ext cx="1596572" cy="1981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u="sng" dirty="0">
              <a:solidFill>
                <a:srgbClr val="000000"/>
              </a:solidFill>
            </a:endParaRPr>
          </a:p>
        </p:txBody>
      </p:sp>
      <p:sp>
        <p:nvSpPr>
          <p:cNvPr id="18" name="Abgerundetes Rechteck 17"/>
          <p:cNvSpPr/>
          <p:nvPr/>
        </p:nvSpPr>
        <p:spPr>
          <a:xfrm>
            <a:off x="2213428" y="2748643"/>
            <a:ext cx="1596572" cy="20999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u="sng" dirty="0">
              <a:solidFill>
                <a:srgbClr val="000000"/>
              </a:solidFill>
            </a:endParaRPr>
          </a:p>
        </p:txBody>
      </p:sp>
      <p:sp>
        <p:nvSpPr>
          <p:cNvPr id="5" name="Textfeld 4"/>
          <p:cNvSpPr txBox="1"/>
          <p:nvPr/>
        </p:nvSpPr>
        <p:spPr>
          <a:xfrm>
            <a:off x="2206171" y="2756714"/>
            <a:ext cx="1603829" cy="830997"/>
          </a:xfrm>
          <a:prstGeom prst="rect">
            <a:avLst/>
          </a:prstGeom>
          <a:noFill/>
        </p:spPr>
        <p:txBody>
          <a:bodyPr wrap="square" rtlCol="0">
            <a:spAutoFit/>
          </a:bodyPr>
          <a:lstStyle/>
          <a:p>
            <a:pPr algn="ctr"/>
            <a:r>
              <a:rPr lang="ru-RU" sz="1200" b="1" u="sng" dirty="0" err="1" smtClean="0">
                <a:solidFill>
                  <a:srgbClr val="000000"/>
                </a:solidFill>
                <a:latin typeface="Arial" pitchFamily="34" charset="0"/>
                <a:cs typeface="Arial" pitchFamily="34" charset="0"/>
              </a:rPr>
              <a:t>Паркинговые</a:t>
            </a:r>
            <a:r>
              <a:rPr lang="ru-RU" sz="1200" b="1" u="sng" dirty="0" smtClean="0">
                <a:solidFill>
                  <a:srgbClr val="000000"/>
                </a:solidFill>
                <a:latin typeface="Arial" pitchFamily="34" charset="0"/>
                <a:cs typeface="Arial" pitchFamily="34" charset="0"/>
              </a:rPr>
              <a:t> компании</a:t>
            </a:r>
            <a:endParaRPr lang="en-US" sz="1200" b="1" u="sng" dirty="0">
              <a:solidFill>
                <a:srgbClr val="000000"/>
              </a:solidFill>
              <a:latin typeface="Arial" pitchFamily="34" charset="0"/>
              <a:cs typeface="Arial" pitchFamily="34" charset="0"/>
            </a:endParaRPr>
          </a:p>
          <a:p>
            <a:endParaRPr lang="en-US"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0465" y="3636586"/>
            <a:ext cx="1189131" cy="348492"/>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3327" y="4070566"/>
            <a:ext cx="1233714" cy="339634"/>
          </a:xfrm>
          <a:prstGeom prst="rect">
            <a:avLst/>
          </a:prstGeom>
        </p:spPr>
      </p:pic>
      <p:pic>
        <p:nvPicPr>
          <p:cNvPr id="9" name="Grafi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0866" y="4410200"/>
            <a:ext cx="1014052" cy="334310"/>
          </a:xfrm>
          <a:prstGeom prst="rect">
            <a:avLst/>
          </a:prstGeom>
        </p:spPr>
      </p:pic>
      <p:pic>
        <p:nvPicPr>
          <p:cNvPr id="21" name="Grafik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0866" y="3163168"/>
            <a:ext cx="1124858" cy="424543"/>
          </a:xfrm>
          <a:prstGeom prst="rect">
            <a:avLst/>
          </a:prstGeom>
        </p:spPr>
      </p:pic>
      <p:sp>
        <p:nvSpPr>
          <p:cNvPr id="24" name="Textfeld 23"/>
          <p:cNvSpPr txBox="1"/>
          <p:nvPr/>
        </p:nvSpPr>
        <p:spPr>
          <a:xfrm>
            <a:off x="6854371" y="2264229"/>
            <a:ext cx="1306286" cy="830997"/>
          </a:xfrm>
          <a:prstGeom prst="rect">
            <a:avLst/>
          </a:prstGeom>
          <a:noFill/>
        </p:spPr>
        <p:txBody>
          <a:bodyPr wrap="square" rtlCol="0">
            <a:spAutoFit/>
          </a:bodyPr>
          <a:lstStyle/>
          <a:p>
            <a:pPr algn="ctr"/>
            <a:r>
              <a:rPr lang="ru-RU" sz="1200" b="1" u="sng" dirty="0" smtClean="0">
                <a:solidFill>
                  <a:srgbClr val="000000"/>
                </a:solidFill>
                <a:latin typeface="Arial" pitchFamily="34" charset="0"/>
                <a:cs typeface="Arial" pitchFamily="34" charset="0"/>
              </a:rPr>
              <a:t>Торговые площадки</a:t>
            </a:r>
            <a:endParaRPr lang="en-US" sz="1200" b="1" u="sng" dirty="0">
              <a:solidFill>
                <a:srgbClr val="000000"/>
              </a:solidFill>
              <a:latin typeface="Arial" pitchFamily="34" charset="0"/>
              <a:cs typeface="Arial" pitchFamily="34" charset="0"/>
            </a:endParaRPr>
          </a:p>
          <a:p>
            <a:endParaRPr lang="en-US" dirty="0"/>
          </a:p>
        </p:txBody>
      </p:sp>
      <p:pic>
        <p:nvPicPr>
          <p:cNvPr id="27" name="Grafik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9056" y="2716445"/>
            <a:ext cx="1124858" cy="424543"/>
          </a:xfrm>
          <a:prstGeom prst="rect">
            <a:avLst/>
          </a:prstGeom>
        </p:spPr>
      </p:pic>
      <p:pic>
        <p:nvPicPr>
          <p:cNvPr id="22" name="Grafik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0743" y="3115525"/>
            <a:ext cx="1233714" cy="537478"/>
          </a:xfrm>
          <a:prstGeom prst="rect">
            <a:avLst/>
          </a:prstGeom>
        </p:spPr>
      </p:pic>
      <p:pic>
        <p:nvPicPr>
          <p:cNvPr id="6144" name="Grafik 61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4371" y="3676478"/>
            <a:ext cx="1233714" cy="368490"/>
          </a:xfrm>
          <a:prstGeom prst="rect">
            <a:avLst/>
          </a:prstGeom>
        </p:spPr>
      </p:pic>
      <p:pic>
        <p:nvPicPr>
          <p:cNvPr id="6147" name="Grafik 61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82314" y="4888260"/>
            <a:ext cx="1378342" cy="246379"/>
          </a:xfrm>
          <a:prstGeom prst="rect">
            <a:avLst/>
          </a:prstGeom>
        </p:spPr>
      </p:pic>
      <p:pic>
        <p:nvPicPr>
          <p:cNvPr id="6148" name="Grafik 614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1800" y="5171289"/>
            <a:ext cx="1306286" cy="454867"/>
          </a:xfrm>
          <a:prstGeom prst="rect">
            <a:avLst/>
          </a:prstGeom>
        </p:spPr>
      </p:pic>
      <p:pic>
        <p:nvPicPr>
          <p:cNvPr id="6149" name="Grafik 61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2314" y="5638800"/>
            <a:ext cx="1378342" cy="282454"/>
          </a:xfrm>
          <a:prstGeom prst="rect">
            <a:avLst/>
          </a:prstGeom>
        </p:spPr>
      </p:pic>
      <p:sp>
        <p:nvSpPr>
          <p:cNvPr id="6154" name="Textfeld 6153"/>
          <p:cNvSpPr txBox="1"/>
          <p:nvPr/>
        </p:nvSpPr>
        <p:spPr>
          <a:xfrm>
            <a:off x="5406571" y="3169920"/>
            <a:ext cx="175934" cy="428689"/>
          </a:xfrm>
          <a:prstGeom prst="rect">
            <a:avLst/>
          </a:prstGeom>
          <a:noFill/>
        </p:spPr>
        <p:txBody>
          <a:bodyPr wrap="none" rtlCol="0">
            <a:spAutoFit/>
          </a:bodyPr>
          <a:lstStyle/>
          <a:p>
            <a:endParaRPr lang="en-US" dirty="0"/>
          </a:p>
        </p:txBody>
      </p:sp>
      <p:sp>
        <p:nvSpPr>
          <p:cNvPr id="44" name="Textfeld 43"/>
          <p:cNvSpPr txBox="1"/>
          <p:nvPr/>
        </p:nvSpPr>
        <p:spPr>
          <a:xfrm>
            <a:off x="3904341" y="3668486"/>
            <a:ext cx="349912" cy="371531"/>
          </a:xfrm>
          <a:prstGeom prst="rect">
            <a:avLst/>
          </a:prstGeom>
          <a:noFill/>
        </p:spPr>
        <p:txBody>
          <a:bodyPr wrap="none" rtlCol="0">
            <a:spAutoFit/>
          </a:bodyPr>
          <a:lstStyle/>
          <a:p>
            <a:r>
              <a:rPr lang="de-DE" sz="2000" b="1" dirty="0" smtClean="0">
                <a:solidFill>
                  <a:srgbClr val="369E40"/>
                </a:solidFill>
                <a:latin typeface="+mj-lt"/>
              </a:rPr>
              <a:t>$</a:t>
            </a:r>
            <a:endParaRPr lang="en-US" sz="2000" b="1" dirty="0">
              <a:solidFill>
                <a:srgbClr val="369E40"/>
              </a:solidFill>
              <a:latin typeface="+mj-lt"/>
            </a:endParaRPr>
          </a:p>
        </p:txBody>
      </p:sp>
      <p:sp>
        <p:nvSpPr>
          <p:cNvPr id="49" name="Pfeil nach rechts 48"/>
          <p:cNvSpPr/>
          <p:nvPr/>
        </p:nvSpPr>
        <p:spPr>
          <a:xfrm rot="20555266">
            <a:off x="6128656" y="3374785"/>
            <a:ext cx="508000" cy="52360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0" name="Textfeld 49"/>
          <p:cNvSpPr txBox="1"/>
          <p:nvPr/>
        </p:nvSpPr>
        <p:spPr>
          <a:xfrm rot="20555266">
            <a:off x="6128656" y="3443683"/>
            <a:ext cx="349912" cy="371531"/>
          </a:xfrm>
          <a:prstGeom prst="rect">
            <a:avLst/>
          </a:prstGeom>
          <a:noFill/>
        </p:spPr>
        <p:txBody>
          <a:bodyPr wrap="none" rtlCol="0">
            <a:spAutoFit/>
          </a:bodyPr>
          <a:lstStyle/>
          <a:p>
            <a:r>
              <a:rPr lang="de-DE" sz="2000" b="1" dirty="0" smtClean="0">
                <a:solidFill>
                  <a:srgbClr val="369E40"/>
                </a:solidFill>
                <a:latin typeface="+mj-lt"/>
              </a:rPr>
              <a:t>$</a:t>
            </a:r>
            <a:endParaRPr lang="en-US" sz="2000" b="1" dirty="0">
              <a:solidFill>
                <a:srgbClr val="369E40"/>
              </a:solidFill>
              <a:latin typeface="+mj-lt"/>
            </a:endParaRPr>
          </a:p>
        </p:txBody>
      </p:sp>
      <p:sp>
        <p:nvSpPr>
          <p:cNvPr id="51" name="Pfeil nach rechts 50"/>
          <p:cNvSpPr/>
          <p:nvPr/>
        </p:nvSpPr>
        <p:spPr>
          <a:xfrm rot="1328218">
            <a:off x="6118765" y="4200582"/>
            <a:ext cx="508000" cy="52360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2" name="Textfeld 51"/>
          <p:cNvSpPr txBox="1"/>
          <p:nvPr/>
        </p:nvSpPr>
        <p:spPr>
          <a:xfrm rot="1328218">
            <a:off x="6138543" y="4224435"/>
            <a:ext cx="349912" cy="371531"/>
          </a:xfrm>
          <a:prstGeom prst="rect">
            <a:avLst/>
          </a:prstGeom>
          <a:noFill/>
        </p:spPr>
        <p:txBody>
          <a:bodyPr wrap="none" rtlCol="0">
            <a:spAutoFit/>
          </a:bodyPr>
          <a:lstStyle/>
          <a:p>
            <a:r>
              <a:rPr lang="de-DE" sz="2000" b="1" dirty="0" smtClean="0">
                <a:solidFill>
                  <a:srgbClr val="369E40"/>
                </a:solidFill>
                <a:latin typeface="+mj-lt"/>
              </a:rPr>
              <a:t>$</a:t>
            </a:r>
            <a:endParaRPr lang="en-US" sz="2000" b="1" dirty="0">
              <a:solidFill>
                <a:srgbClr val="369E40"/>
              </a:solidFill>
              <a:latin typeface="+mj-lt"/>
            </a:endParaRPr>
          </a:p>
        </p:txBody>
      </p:sp>
      <p:sp>
        <p:nvSpPr>
          <p:cNvPr id="38" name="Abgerundetes Rechteck 37"/>
          <p:cNvSpPr/>
          <p:nvPr/>
        </p:nvSpPr>
        <p:spPr>
          <a:xfrm>
            <a:off x="152400" y="2965269"/>
            <a:ext cx="1371600" cy="13781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u="sng" dirty="0">
              <a:solidFill>
                <a:srgbClr val="000000"/>
              </a:solidFill>
            </a:endParaRPr>
          </a:p>
        </p:txBody>
      </p:sp>
      <p:sp>
        <p:nvSpPr>
          <p:cNvPr id="39" name="Textfeld 38"/>
          <p:cNvSpPr txBox="1"/>
          <p:nvPr/>
        </p:nvSpPr>
        <p:spPr>
          <a:xfrm>
            <a:off x="137204" y="3041469"/>
            <a:ext cx="1401991" cy="646331"/>
          </a:xfrm>
          <a:prstGeom prst="rect">
            <a:avLst/>
          </a:prstGeom>
          <a:noFill/>
        </p:spPr>
        <p:txBody>
          <a:bodyPr wrap="square" rtlCol="0">
            <a:spAutoFit/>
          </a:bodyPr>
          <a:lstStyle/>
          <a:p>
            <a:r>
              <a:rPr lang="ru-RU" sz="1200" b="1" u="sng" dirty="0" smtClean="0">
                <a:solidFill>
                  <a:srgbClr val="000000"/>
                </a:solidFill>
                <a:latin typeface="Arial" pitchFamily="34" charset="0"/>
                <a:cs typeface="Arial" pitchFamily="34" charset="0"/>
              </a:rPr>
              <a:t>Рекламодатель</a:t>
            </a:r>
            <a:endParaRPr lang="en-US" sz="1200" b="1" u="sng" dirty="0">
              <a:solidFill>
                <a:srgbClr val="000000"/>
              </a:solidFill>
              <a:latin typeface="Arial" pitchFamily="34" charset="0"/>
              <a:cs typeface="Arial" pitchFamily="34" charset="0"/>
            </a:endParaRPr>
          </a:p>
          <a:p>
            <a:endParaRPr lang="en-US" dirty="0"/>
          </a:p>
        </p:txBody>
      </p:sp>
      <p:pic>
        <p:nvPicPr>
          <p:cNvPr id="4" name="Grafik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468" y="3443463"/>
            <a:ext cx="1265463" cy="843642"/>
          </a:xfrm>
          <a:prstGeom prst="rect">
            <a:avLst/>
          </a:prstGeom>
        </p:spPr>
      </p:pic>
      <p:sp>
        <p:nvSpPr>
          <p:cNvPr id="41" name="Abgerundetes Rechteck 40"/>
          <p:cNvSpPr/>
          <p:nvPr/>
        </p:nvSpPr>
        <p:spPr>
          <a:xfrm>
            <a:off x="6781800" y="990600"/>
            <a:ext cx="1371600" cy="5878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u="sng" dirty="0">
              <a:solidFill>
                <a:srgbClr val="000000"/>
              </a:solidFill>
            </a:endParaRPr>
          </a:p>
        </p:txBody>
      </p:sp>
      <p:sp>
        <p:nvSpPr>
          <p:cNvPr id="42" name="Textfeld 41"/>
          <p:cNvSpPr txBox="1"/>
          <p:nvPr/>
        </p:nvSpPr>
        <p:spPr>
          <a:xfrm>
            <a:off x="6854372" y="1058400"/>
            <a:ext cx="1299028" cy="830997"/>
          </a:xfrm>
          <a:prstGeom prst="rect">
            <a:avLst/>
          </a:prstGeom>
          <a:noFill/>
        </p:spPr>
        <p:txBody>
          <a:bodyPr wrap="square" rtlCol="0">
            <a:spAutoFit/>
          </a:bodyPr>
          <a:lstStyle/>
          <a:p>
            <a:pPr algn="ctr"/>
            <a:r>
              <a:rPr lang="ru-RU" sz="1200" b="1" u="sng" dirty="0" smtClean="0">
                <a:solidFill>
                  <a:srgbClr val="000000"/>
                </a:solidFill>
                <a:latin typeface="Arial" pitchFamily="34" charset="0"/>
                <a:cs typeface="Arial" pitchFamily="34" charset="0"/>
              </a:rPr>
              <a:t>Конечные пользователи</a:t>
            </a:r>
            <a:endParaRPr lang="en-US" sz="1200" b="1" u="sng" dirty="0">
              <a:solidFill>
                <a:srgbClr val="000000"/>
              </a:solidFill>
              <a:latin typeface="Arial" pitchFamily="34" charset="0"/>
              <a:cs typeface="Arial" pitchFamily="34" charset="0"/>
            </a:endParaRPr>
          </a:p>
          <a:p>
            <a:pPr algn="ctr"/>
            <a:endParaRPr lang="en-US" dirty="0"/>
          </a:p>
        </p:txBody>
      </p:sp>
      <p:sp>
        <p:nvSpPr>
          <p:cNvPr id="45" name="Abgerundetes Rechteck 44"/>
          <p:cNvSpPr/>
          <p:nvPr/>
        </p:nvSpPr>
        <p:spPr>
          <a:xfrm>
            <a:off x="4572000" y="5410200"/>
            <a:ext cx="1371600" cy="5878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400" u="sng" dirty="0">
              <a:solidFill>
                <a:srgbClr val="000000"/>
              </a:solidFill>
            </a:endParaRPr>
          </a:p>
        </p:txBody>
      </p:sp>
      <p:sp>
        <p:nvSpPr>
          <p:cNvPr id="48" name="Textfeld 47"/>
          <p:cNvSpPr txBox="1"/>
          <p:nvPr/>
        </p:nvSpPr>
        <p:spPr>
          <a:xfrm>
            <a:off x="4572000" y="5493603"/>
            <a:ext cx="1349828" cy="830997"/>
          </a:xfrm>
          <a:prstGeom prst="rect">
            <a:avLst/>
          </a:prstGeom>
          <a:noFill/>
        </p:spPr>
        <p:txBody>
          <a:bodyPr wrap="square" rtlCol="0">
            <a:spAutoFit/>
          </a:bodyPr>
          <a:lstStyle/>
          <a:p>
            <a:r>
              <a:rPr lang="ru-RU" sz="1200" b="1" u="sng" dirty="0" smtClean="0">
                <a:solidFill>
                  <a:srgbClr val="000000"/>
                </a:solidFill>
                <a:latin typeface="Arial" pitchFamily="34" charset="0"/>
                <a:cs typeface="Arial" pitchFamily="34" charset="0"/>
              </a:rPr>
              <a:t>Регистратура</a:t>
            </a:r>
            <a:r>
              <a:rPr lang="de-DE" sz="1200" b="1" u="sng" dirty="0" smtClean="0">
                <a:solidFill>
                  <a:srgbClr val="000000"/>
                </a:solidFill>
                <a:latin typeface="Arial" pitchFamily="34" charset="0"/>
                <a:cs typeface="Arial" pitchFamily="34" charset="0"/>
              </a:rPr>
              <a:t> / </a:t>
            </a:r>
            <a:r>
              <a:rPr lang="ru-RU" sz="1200" b="1" u="sng" dirty="0" smtClean="0">
                <a:solidFill>
                  <a:srgbClr val="000000"/>
                </a:solidFill>
                <a:latin typeface="Arial" pitchFamily="34" charset="0"/>
                <a:cs typeface="Arial" pitchFamily="34" charset="0"/>
              </a:rPr>
              <a:t>Регистраторы</a:t>
            </a:r>
            <a:endParaRPr lang="en-US" sz="1200" b="1" u="sng" dirty="0">
              <a:solidFill>
                <a:srgbClr val="000000"/>
              </a:solidFill>
              <a:latin typeface="Arial" pitchFamily="34" charset="0"/>
              <a:cs typeface="Arial" pitchFamily="34" charset="0"/>
            </a:endParaRPr>
          </a:p>
          <a:p>
            <a:endParaRPr lang="en-US" dirty="0"/>
          </a:p>
        </p:txBody>
      </p:sp>
      <p:sp>
        <p:nvSpPr>
          <p:cNvPr id="53" name="Pfeil nach rechts 52"/>
          <p:cNvSpPr/>
          <p:nvPr/>
        </p:nvSpPr>
        <p:spPr>
          <a:xfrm>
            <a:off x="1607459" y="3574869"/>
            <a:ext cx="508000" cy="52360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4" name="Textfeld 53"/>
          <p:cNvSpPr txBox="1"/>
          <p:nvPr/>
        </p:nvSpPr>
        <p:spPr>
          <a:xfrm>
            <a:off x="1600200" y="3645626"/>
            <a:ext cx="349912" cy="371531"/>
          </a:xfrm>
          <a:prstGeom prst="rect">
            <a:avLst/>
          </a:prstGeom>
          <a:noFill/>
        </p:spPr>
        <p:txBody>
          <a:bodyPr wrap="none" rtlCol="0">
            <a:spAutoFit/>
          </a:bodyPr>
          <a:lstStyle/>
          <a:p>
            <a:r>
              <a:rPr lang="de-DE" sz="2000" b="1" dirty="0" smtClean="0">
                <a:solidFill>
                  <a:srgbClr val="369E40"/>
                </a:solidFill>
                <a:latin typeface="+mj-lt"/>
              </a:rPr>
              <a:t>$</a:t>
            </a:r>
            <a:endParaRPr lang="en-US" sz="2000" b="1" dirty="0">
              <a:solidFill>
                <a:srgbClr val="369E40"/>
              </a:solidFill>
              <a:latin typeface="+mj-lt"/>
            </a:endParaRPr>
          </a:p>
        </p:txBody>
      </p:sp>
      <p:sp>
        <p:nvSpPr>
          <p:cNvPr id="55" name="Pfeil nach rechts 54"/>
          <p:cNvSpPr/>
          <p:nvPr/>
        </p:nvSpPr>
        <p:spPr>
          <a:xfrm rot="5400000">
            <a:off x="5046798" y="4818198"/>
            <a:ext cx="508000" cy="52360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6" name="Textfeld 55"/>
          <p:cNvSpPr txBox="1"/>
          <p:nvPr/>
        </p:nvSpPr>
        <p:spPr>
          <a:xfrm rot="10624278">
            <a:off x="5114663" y="4877572"/>
            <a:ext cx="349912" cy="371531"/>
          </a:xfrm>
          <a:prstGeom prst="rect">
            <a:avLst/>
          </a:prstGeom>
          <a:noFill/>
        </p:spPr>
        <p:txBody>
          <a:bodyPr wrap="none" rtlCol="0">
            <a:spAutoFit/>
          </a:bodyPr>
          <a:lstStyle/>
          <a:p>
            <a:r>
              <a:rPr lang="de-DE" sz="2000" b="1" dirty="0" smtClean="0">
                <a:solidFill>
                  <a:srgbClr val="369E40"/>
                </a:solidFill>
                <a:latin typeface="+mj-lt"/>
              </a:rPr>
              <a:t>$</a:t>
            </a:r>
            <a:endParaRPr lang="en-US" sz="2000" b="1" dirty="0">
              <a:solidFill>
                <a:srgbClr val="369E40"/>
              </a:solidFill>
              <a:latin typeface="+mj-lt"/>
            </a:endParaRPr>
          </a:p>
        </p:txBody>
      </p:sp>
      <p:sp>
        <p:nvSpPr>
          <p:cNvPr id="57" name="Pfeil nach rechts 56"/>
          <p:cNvSpPr/>
          <p:nvPr/>
        </p:nvSpPr>
        <p:spPr>
          <a:xfrm rot="5400000">
            <a:off x="7253513" y="1617798"/>
            <a:ext cx="508000" cy="523603"/>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8" name="Textfeld 57"/>
          <p:cNvSpPr txBox="1"/>
          <p:nvPr/>
        </p:nvSpPr>
        <p:spPr>
          <a:xfrm rot="10624278">
            <a:off x="7324463" y="1685097"/>
            <a:ext cx="349912" cy="371531"/>
          </a:xfrm>
          <a:prstGeom prst="rect">
            <a:avLst/>
          </a:prstGeom>
          <a:noFill/>
        </p:spPr>
        <p:txBody>
          <a:bodyPr wrap="none" rtlCol="0">
            <a:spAutoFit/>
          </a:bodyPr>
          <a:lstStyle/>
          <a:p>
            <a:r>
              <a:rPr lang="de-DE" sz="2000" b="1" dirty="0" smtClean="0">
                <a:solidFill>
                  <a:srgbClr val="369E40"/>
                </a:solidFill>
                <a:latin typeface="+mj-lt"/>
              </a:rPr>
              <a:t>$</a:t>
            </a:r>
            <a:endParaRPr lang="en-US" sz="2000" b="1" dirty="0">
              <a:solidFill>
                <a:srgbClr val="369E40"/>
              </a:solidFill>
              <a:latin typeface="+mj-lt"/>
            </a:endParaRPr>
          </a:p>
        </p:txBody>
      </p:sp>
      <p:sp>
        <p:nvSpPr>
          <p:cNvPr id="47" name="Footer Placeholder 20"/>
          <p:cNvSpPr>
            <a:spLocks noGrp="1"/>
          </p:cNvSpPr>
          <p:nvPr>
            <p:ph type="ftr" sz="quarter" idx="11"/>
          </p:nvPr>
        </p:nvSpPr>
        <p:spPr bwMode="auto">
          <a:xfrm>
            <a:off x="3124200" y="64166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
        <p:nvSpPr>
          <p:cNvPr id="46" name="Textfeld 25"/>
          <p:cNvSpPr txBox="1"/>
          <p:nvPr/>
        </p:nvSpPr>
        <p:spPr>
          <a:xfrm>
            <a:off x="4500698" y="2870151"/>
            <a:ext cx="1600200" cy="1754326"/>
          </a:xfrm>
          <a:prstGeom prst="rect">
            <a:avLst/>
          </a:prstGeom>
          <a:noFill/>
        </p:spPr>
        <p:txBody>
          <a:bodyPr wrap="square" rtlCol="0">
            <a:spAutoFit/>
          </a:bodyPr>
          <a:lstStyle/>
          <a:p>
            <a:r>
              <a:rPr lang="ru-RU" sz="1200" b="1" u="sng" dirty="0" smtClean="0">
                <a:solidFill>
                  <a:srgbClr val="000000"/>
                </a:solidFill>
                <a:latin typeface="Arial" pitchFamily="34" charset="0"/>
                <a:cs typeface="Arial" pitchFamily="34" charset="0"/>
              </a:rPr>
              <a:t>Инвесторы</a:t>
            </a:r>
            <a:endParaRPr lang="en-US" sz="1200" b="1" u="sng" dirty="0">
              <a:solidFill>
                <a:srgbClr val="000000"/>
              </a:solidFill>
              <a:latin typeface="Arial" pitchFamily="34" charset="0"/>
              <a:cs typeface="Arial" pitchFamily="34" charset="0"/>
            </a:endParaRPr>
          </a:p>
          <a:p>
            <a:endParaRPr lang="de-DE" dirty="0" smtClean="0"/>
          </a:p>
          <a:p>
            <a:pPr>
              <a:buSzPct val="100000"/>
            </a:pPr>
            <a:r>
              <a:rPr lang="de-DE" sz="1200" b="1" dirty="0" smtClean="0">
                <a:solidFill>
                  <a:srgbClr val="000000"/>
                </a:solidFill>
              </a:rPr>
              <a:t>- </a:t>
            </a:r>
            <a:r>
              <a:rPr lang="ru-RU" sz="1200" b="1" dirty="0" smtClean="0">
                <a:solidFill>
                  <a:srgbClr val="000000"/>
                </a:solidFill>
              </a:rPr>
              <a:t>Предприниматели</a:t>
            </a:r>
            <a:r>
              <a:rPr lang="de-DE" sz="1200" b="1" dirty="0" smtClean="0">
                <a:solidFill>
                  <a:srgbClr val="000000"/>
                </a:solidFill>
              </a:rPr>
              <a:t> / </a:t>
            </a:r>
            <a:r>
              <a:rPr lang="ru-RU" sz="1200" b="1" dirty="0" smtClean="0">
                <a:solidFill>
                  <a:srgbClr val="000000"/>
                </a:solidFill>
              </a:rPr>
              <a:t>Физ. лица</a:t>
            </a:r>
            <a:endParaRPr lang="de-DE" sz="1200" b="1" dirty="0" smtClean="0">
              <a:solidFill>
                <a:srgbClr val="000000"/>
              </a:solidFill>
            </a:endParaRPr>
          </a:p>
          <a:p>
            <a:pPr marL="285750" indent="-285750">
              <a:buFont typeface="Arial" pitchFamily="34" charset="0"/>
              <a:buChar char="•"/>
            </a:pPr>
            <a:endParaRPr lang="de-DE" sz="1200" b="1" dirty="0" smtClean="0">
              <a:solidFill>
                <a:srgbClr val="000000"/>
              </a:solidFill>
            </a:endParaRPr>
          </a:p>
          <a:p>
            <a:r>
              <a:rPr lang="de-DE" sz="1200" b="1" dirty="0" smtClean="0">
                <a:solidFill>
                  <a:srgbClr val="000000"/>
                </a:solidFill>
              </a:rPr>
              <a:t>- </a:t>
            </a:r>
            <a:r>
              <a:rPr lang="ru-RU" sz="1200" b="1" dirty="0" smtClean="0">
                <a:solidFill>
                  <a:srgbClr val="000000"/>
                </a:solidFill>
              </a:rPr>
              <a:t>Финансовые инвесторы</a:t>
            </a:r>
            <a:endParaRPr lang="en-US" sz="1200" b="1" dirty="0">
              <a:solidFill>
                <a:srgbClr val="000000"/>
              </a:solidFill>
            </a:endParaRPr>
          </a:p>
        </p:txBody>
      </p:sp>
      <p:sp>
        <p:nvSpPr>
          <p:cNvPr id="59" name="Textfeld 24"/>
          <p:cNvSpPr txBox="1"/>
          <p:nvPr/>
        </p:nvSpPr>
        <p:spPr>
          <a:xfrm>
            <a:off x="6789056" y="4308901"/>
            <a:ext cx="1371600" cy="646331"/>
          </a:xfrm>
          <a:prstGeom prst="rect">
            <a:avLst/>
          </a:prstGeom>
          <a:noFill/>
        </p:spPr>
        <p:txBody>
          <a:bodyPr wrap="square" rtlCol="0">
            <a:spAutoFit/>
          </a:bodyPr>
          <a:lstStyle/>
          <a:p>
            <a:pPr algn="ctr"/>
            <a:r>
              <a:rPr lang="ru-RU" sz="1200" b="1" u="sng" dirty="0" smtClean="0">
                <a:solidFill>
                  <a:srgbClr val="000000"/>
                </a:solidFill>
                <a:latin typeface="Arial" pitchFamily="34" charset="0"/>
                <a:cs typeface="Arial" pitchFamily="34" charset="0"/>
              </a:rPr>
              <a:t>Аукционы по истекающим доменам</a:t>
            </a:r>
            <a:endParaRPr lang="en-US" dirty="0"/>
          </a:p>
        </p:txBody>
      </p:sp>
    </p:spTree>
    <p:extLst>
      <p:ext uri="{BB962C8B-B14F-4D97-AF65-F5344CB8AC3E}">
        <p14:creationId xmlns:p14="http://schemas.microsoft.com/office/powerpoint/2010/main" val="2227325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ru-RU" sz="2800" b="1" dirty="0" smtClean="0"/>
              <a:t>Структура продаж доменов</a:t>
            </a:r>
            <a:endParaRPr lang="en-US" sz="2800" b="1" dirty="0"/>
          </a:p>
        </p:txBody>
      </p:sp>
      <p:sp>
        <p:nvSpPr>
          <p:cNvPr id="3" name="Content Placeholder 2"/>
          <p:cNvSpPr>
            <a:spLocks noGrp="1"/>
          </p:cNvSpPr>
          <p:nvPr>
            <p:ph idx="1"/>
          </p:nvPr>
        </p:nvSpPr>
        <p:spPr>
          <a:xfrm>
            <a:off x="395536" y="1628800"/>
            <a:ext cx="8229600" cy="4144962"/>
          </a:xfrm>
        </p:spPr>
        <p:txBody>
          <a:bodyPr/>
          <a:lstStyle/>
          <a:p>
            <a:pPr marL="0" indent="0">
              <a:buNone/>
            </a:pPr>
            <a:r>
              <a:rPr lang="ru-RU" sz="1600" b="0" dirty="0" smtClean="0"/>
              <a:t>Каналы продаж на торговой площадке Седо 2-ой квартал 2012</a:t>
            </a:r>
            <a:endParaRPr lang="en-US" sz="1600" b="0" dirty="0" smtClean="0"/>
          </a:p>
          <a:p>
            <a:endParaRPr lang="en-US" sz="1600" b="0" dirty="0" smtClean="0"/>
          </a:p>
          <a:p>
            <a:pPr marL="0" indent="0">
              <a:buNone/>
            </a:pPr>
            <a:r>
              <a:rPr lang="ru-RU" sz="1600" dirty="0" smtClean="0"/>
              <a:t>Наиболее популярным является метод онлайн-торгов, но покупатели предпочитают фиксированные цены</a:t>
            </a:r>
          </a:p>
          <a:p>
            <a:pPr marL="0" indent="0">
              <a:buNone/>
            </a:pPr>
            <a:r>
              <a:rPr lang="ru-RU" sz="1600" dirty="0" smtClean="0"/>
              <a:t>Быстрый и легкий способ покупки доменов – привлекательный метод покупки доменов для конечных пользователей</a:t>
            </a:r>
          </a:p>
          <a:p>
            <a:pPr marL="285750" indent="-285750">
              <a:buFont typeface="Wingdings" pitchFamily="2" charset="2"/>
              <a:buChar char="§"/>
            </a:pPr>
            <a:endParaRPr lang="en-US" sz="1600" dirty="0" smtClean="0"/>
          </a:p>
        </p:txBody>
      </p:sp>
      <p:graphicFrame>
        <p:nvGraphicFramePr>
          <p:cNvPr id="5" name="Diagramm 4"/>
          <p:cNvGraphicFramePr/>
          <p:nvPr>
            <p:extLst>
              <p:ext uri="{D42A27DB-BD31-4B8C-83A1-F6EECF244321}">
                <p14:modId xmlns:p14="http://schemas.microsoft.com/office/powerpoint/2010/main" val="3598190086"/>
              </p:ext>
            </p:extLst>
          </p:nvPr>
        </p:nvGraphicFramePr>
        <p:xfrm>
          <a:off x="755576" y="3635755"/>
          <a:ext cx="7931224"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6" name="Date Placeholder 19"/>
          <p:cNvSpPr txBox="1">
            <a:spLocks/>
          </p:cNvSpPr>
          <p:nvPr/>
        </p:nvSpPr>
        <p:spPr>
          <a:xfrm>
            <a:off x="457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r>
              <a:rPr lang="en-US" sz="1000" dirty="0" smtClean="0">
                <a:latin typeface="+mn-lt"/>
              </a:rPr>
              <a:t>©2012 Sedo.com, LLC</a:t>
            </a:r>
            <a:endParaRPr lang="en-US" sz="1000" dirty="0">
              <a:latin typeface="+mn-lt"/>
            </a:endParaRPr>
          </a:p>
        </p:txBody>
      </p:sp>
      <p:sp>
        <p:nvSpPr>
          <p:cNvPr id="8" name="Slide Number Placeholder 21"/>
          <p:cNvSpPr txBox="1">
            <a:spLocks/>
          </p:cNvSpPr>
          <p:nvPr/>
        </p:nvSpPr>
        <p:spPr>
          <a:xfrm>
            <a:off x="6553200" y="6416676"/>
            <a:ext cx="2133600" cy="365125"/>
          </a:xfrm>
          <a:prstGeom prst="rect">
            <a:avLst/>
          </a:prstGeom>
        </p:spPr>
        <p:txBody>
          <a:bodyPr/>
          <a:ls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lgn="r"/>
            <a:fld id="{16DBE106-FF10-4817-B856-D906CECAE7CE}" type="slidenum">
              <a:rPr lang="en-US" sz="1000" smtClean="0">
                <a:latin typeface="+mn-lt"/>
              </a:rPr>
              <a:pPr algn="r"/>
              <a:t>9</a:t>
            </a:fld>
            <a:endParaRPr lang="en-US" sz="1000" dirty="0">
              <a:latin typeface="+mn-lt"/>
            </a:endParaRPr>
          </a:p>
        </p:txBody>
      </p:sp>
      <p:sp>
        <p:nvSpPr>
          <p:cNvPr id="10" name="Footer Placeholder 20"/>
          <p:cNvSpPr>
            <a:spLocks noGrp="1"/>
          </p:cNvSpPr>
          <p:nvPr>
            <p:ph type="ftr" sz="quarter" idx="11"/>
          </p:nvPr>
        </p:nvSpPr>
        <p:spPr bwMode="auto">
          <a:xfrm>
            <a:off x="3124200" y="64166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fontAlgn="base" hangingPunct="1">
              <a:spcBef>
                <a:spcPct val="0"/>
              </a:spcBef>
              <a:spcAft>
                <a:spcPct val="0"/>
              </a:spcAft>
            </a:pPr>
            <a:r>
              <a:rPr lang="en-US" sz="1000" dirty="0" smtClean="0">
                <a:latin typeface="Verdana" charset="0"/>
              </a:rPr>
              <a:t>-CONFIDENTIAL-</a:t>
            </a:r>
          </a:p>
        </p:txBody>
      </p:sp>
    </p:spTree>
    <p:extLst>
      <p:ext uri="{BB962C8B-B14F-4D97-AF65-F5344CB8AC3E}">
        <p14:creationId xmlns:p14="http://schemas.microsoft.com/office/powerpoint/2010/main" val="44492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Sedo_PPTX_Template3_ConferenceBlue_2012">
  <a:themeElements>
    <a:clrScheme name="Sedo Template Colorscheme 2008">
      <a:dk1>
        <a:srgbClr val="1B50B8"/>
      </a:dk1>
      <a:lt1>
        <a:sysClr val="window" lastClr="FFFFFF"/>
      </a:lt1>
      <a:dk2>
        <a:srgbClr val="29AC1F"/>
      </a:dk2>
      <a:lt2>
        <a:srgbClr val="BFBFBF"/>
      </a:lt2>
      <a:accent1>
        <a:srgbClr val="1B50B8"/>
      </a:accent1>
      <a:accent2>
        <a:srgbClr val="29AC1F"/>
      </a:accent2>
      <a:accent3>
        <a:srgbClr val="C00000"/>
      </a:accent3>
      <a:accent4>
        <a:srgbClr val="FFED01"/>
      </a:accent4>
      <a:accent5>
        <a:srgbClr val="C4BD97"/>
      </a:accent5>
      <a:accent6>
        <a:srgbClr val="F2BB4C"/>
      </a:accent6>
      <a:hlink>
        <a:srgbClr val="1B50B8"/>
      </a:hlink>
      <a:folHlink>
        <a:srgbClr val="29AC1F"/>
      </a:folHlink>
    </a:clrScheme>
    <a:fontScheme name="SeoLLC 2008">
      <a:majorFont>
        <a:latin typeface="Verdana"/>
        <a:ea typeface=""/>
        <a:cs typeface=""/>
      </a:majorFont>
      <a:minorFont>
        <a:latin typeface="Verdan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forRCOM">
  <a:themeElements>
    <a:clrScheme name="Sedo Template Colorscheme 2008">
      <a:dk1>
        <a:srgbClr val="1B50B8"/>
      </a:dk1>
      <a:lt1>
        <a:sysClr val="window" lastClr="FFFFFF"/>
      </a:lt1>
      <a:dk2>
        <a:srgbClr val="29AC1F"/>
      </a:dk2>
      <a:lt2>
        <a:srgbClr val="BFBFBF"/>
      </a:lt2>
      <a:accent1>
        <a:srgbClr val="1B50B8"/>
      </a:accent1>
      <a:accent2>
        <a:srgbClr val="29AC1F"/>
      </a:accent2>
      <a:accent3>
        <a:srgbClr val="C00000"/>
      </a:accent3>
      <a:accent4>
        <a:srgbClr val="FFED01"/>
      </a:accent4>
      <a:accent5>
        <a:srgbClr val="C4BD97"/>
      </a:accent5>
      <a:accent6>
        <a:srgbClr val="F2BB4C"/>
      </a:accent6>
      <a:hlink>
        <a:srgbClr val="1B50B8"/>
      </a:hlink>
      <a:folHlink>
        <a:srgbClr val="29AC1F"/>
      </a:folHlink>
    </a:clrScheme>
    <a:fontScheme name="SeoLLC 2008">
      <a:majorFont>
        <a:latin typeface="Verdana"/>
        <a:ea typeface=""/>
        <a:cs typeface=""/>
      </a:majorFont>
      <a:minorFont>
        <a:latin typeface="Verdan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forRCOM">
  <a:themeElements>
    <a:clrScheme name="Sedo Template Colorscheme 2008">
      <a:dk1>
        <a:srgbClr val="1B50B8"/>
      </a:dk1>
      <a:lt1>
        <a:sysClr val="window" lastClr="FFFFFF"/>
      </a:lt1>
      <a:dk2>
        <a:srgbClr val="29AC1F"/>
      </a:dk2>
      <a:lt2>
        <a:srgbClr val="BFBFBF"/>
      </a:lt2>
      <a:accent1>
        <a:srgbClr val="1B50B8"/>
      </a:accent1>
      <a:accent2>
        <a:srgbClr val="29AC1F"/>
      </a:accent2>
      <a:accent3>
        <a:srgbClr val="C00000"/>
      </a:accent3>
      <a:accent4>
        <a:srgbClr val="FFED01"/>
      </a:accent4>
      <a:accent5>
        <a:srgbClr val="C4BD97"/>
      </a:accent5>
      <a:accent6>
        <a:srgbClr val="F2BB4C"/>
      </a:accent6>
      <a:hlink>
        <a:srgbClr val="1B50B8"/>
      </a:hlink>
      <a:folHlink>
        <a:srgbClr val="29AC1F"/>
      </a:folHlink>
    </a:clrScheme>
    <a:fontScheme name="SeoLLC 2008">
      <a:majorFont>
        <a:latin typeface="Verdana"/>
        <a:ea typeface=""/>
        <a:cs typeface=""/>
      </a:majorFont>
      <a:minorFont>
        <a:latin typeface="Verdan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Sedo_PPTX_Template3_ConferenceBlue_2012</Template>
  <TotalTime>174</TotalTime>
  <Words>1300</Words>
  <Application>Microsoft Office PowerPoint</Application>
  <PresentationFormat>Экран (4:3)</PresentationFormat>
  <Paragraphs>310</Paragraphs>
  <Slides>25</Slides>
  <Notes>24</Notes>
  <HiddenSlides>0</HiddenSlides>
  <MMClips>0</MMClips>
  <ScaleCrop>false</ScaleCrop>
  <HeadingPairs>
    <vt:vector size="4" baseType="variant">
      <vt:variant>
        <vt:lpstr>Тема</vt:lpstr>
      </vt:variant>
      <vt:variant>
        <vt:i4>3</vt:i4>
      </vt:variant>
      <vt:variant>
        <vt:lpstr>Заголовки слайдов</vt:lpstr>
      </vt:variant>
      <vt:variant>
        <vt:i4>25</vt:i4>
      </vt:variant>
    </vt:vector>
  </HeadingPairs>
  <TitlesOfParts>
    <vt:vector size="28" baseType="lpstr">
      <vt:lpstr>Sedo_PPTX_Template3_ConferenceBlue_2012</vt:lpstr>
      <vt:lpstr>1_TemplateforRCOM</vt:lpstr>
      <vt:lpstr>2_TemplateforRCOM</vt:lpstr>
      <vt:lpstr>  Преимущества ведения бизнеса на вторичном рынке для Регистратуры и Регистраторов Украины </vt:lpstr>
      <vt:lpstr>Самая крупная в мире торговая площадка</vt:lpstr>
      <vt:lpstr>Награды и признание</vt:lpstr>
      <vt:lpstr>Сегментация рынка</vt:lpstr>
      <vt:lpstr>Вторичный рынок меньше, чем первичный Скорость темпа роста вторичного рынка – больше чем первичный в 2015?  </vt:lpstr>
      <vt:lpstr>Паркинг монетизация поискового трафика  </vt:lpstr>
      <vt:lpstr>Круговорот на вторичном рынке</vt:lpstr>
      <vt:lpstr>Вторичный рынок финансовые ресурсы </vt:lpstr>
      <vt:lpstr>Структура продаж доменов</vt:lpstr>
      <vt:lpstr>Ценовые категории</vt:lpstr>
      <vt:lpstr>Относительная привлекательность доменного рынка</vt:lpstr>
      <vt:lpstr>Рост вторичного рынка=  Рост первичного рынка</vt:lpstr>
      <vt:lpstr>Сервисы Седо для регистраторов и хостинговых компания</vt:lpstr>
      <vt:lpstr>Регистраторский паркинг: пример</vt:lpstr>
      <vt:lpstr>Регистраторский паркинг от Седо  Монетизация неиспользуемого доменного трафика через Pay-per-Click рекламы </vt:lpstr>
      <vt:lpstr>Сеть продаж доступная зона продажи</vt:lpstr>
      <vt:lpstr>Партнерство торговой площадки: </vt:lpstr>
      <vt:lpstr>Презентация PowerPoint</vt:lpstr>
      <vt:lpstr>Роль Регистратуры и Регистраторов во вторичном рынке </vt:lpstr>
      <vt:lpstr>Рынок СНГ на торговой площадке СЕДО</vt:lpstr>
      <vt:lpstr>Количество пользователей из СНГ</vt:lpstr>
      <vt:lpstr>Трансфер доменов</vt:lpstr>
      <vt:lpstr>Средняя цена на домены</vt:lpstr>
      <vt:lpstr>Примеры</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Matthias Meyer-Schönherr</dc:creator>
  <cp:lastModifiedBy>Alexander</cp:lastModifiedBy>
  <cp:revision>36</cp:revision>
  <dcterms:created xsi:type="dcterms:W3CDTF">2012-09-10T11:32:13Z</dcterms:created>
  <dcterms:modified xsi:type="dcterms:W3CDTF">2012-12-06T22:26:08Z</dcterms:modified>
</cp:coreProperties>
</file>