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6" r:id="rId5"/>
    <p:sldId id="267" r:id="rId6"/>
    <p:sldId id="276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ADAFC-B658-42C5-B380-5DFA292E1907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D6B93-8A3E-440D-8BB6-475A2083A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34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6B93-8A3E-440D-8BB6-475A2083A4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7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6B93-8A3E-440D-8BB6-475A2083A49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7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6B93-8A3E-440D-8BB6-475A2083A49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7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6B93-8A3E-440D-8BB6-475A2083A4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73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6B93-8A3E-440D-8BB6-475A2083A4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7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6B93-8A3E-440D-8BB6-475A2083A4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73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9638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9638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9638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9638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37604526-A7D2-4BBD-8AEC-C0965ADA0C2D}" type="slidenum">
              <a:rPr lang="ru-RU" sz="1000" b="0" smtClean="0"/>
              <a:pPr>
                <a:defRPr/>
              </a:pPr>
              <a:t>7</a:t>
            </a:fld>
            <a:r>
              <a:rPr lang="ru-RU" sz="1000" b="0" smtClean="0"/>
              <a:t>##</a:t>
            </a:r>
            <a:endParaRPr lang="ru-RU" sz="1200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BD15-BF12-4982-A9AD-780B860920E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836F4-F666-4379-BDFF-39FF688D3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9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BD15-BF12-4982-A9AD-780B860920E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836F4-F666-4379-BDFF-39FF688D3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9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BD15-BF12-4982-A9AD-780B860920E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836F4-F666-4379-BDFF-39FF688D3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5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BD15-BF12-4982-A9AD-780B860920E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836F4-F666-4379-BDFF-39FF688D3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4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BD15-BF12-4982-A9AD-780B860920E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836F4-F666-4379-BDFF-39FF688D3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26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BD15-BF12-4982-A9AD-780B860920E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836F4-F666-4379-BDFF-39FF688D3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7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BD15-BF12-4982-A9AD-780B860920E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836F4-F666-4379-BDFF-39FF688D3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62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BD15-BF12-4982-A9AD-780B860920E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836F4-F666-4379-BDFF-39FF688D3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5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BD15-BF12-4982-A9AD-780B860920E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836F4-F666-4379-BDFF-39FF688D3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6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BD15-BF12-4982-A9AD-780B860920E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836F4-F666-4379-BDFF-39FF688D3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17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BD15-BF12-4982-A9AD-780B860920E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836F4-F666-4379-BDFF-39FF688D3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0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2BD15-BF12-4982-A9AD-780B860920E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836F4-F666-4379-BDFF-39FF688D3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7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78688" cy="1470025"/>
          </a:xfrm>
        </p:spPr>
        <p:txBody>
          <a:bodyPr/>
          <a:lstStyle/>
          <a:p>
            <a:r>
              <a:rPr lang="ru-RU" dirty="0" smtClean="0"/>
              <a:t>Взгляд на домен </a:t>
            </a:r>
            <a:br>
              <a:rPr lang="ru-RU" dirty="0" smtClean="0"/>
            </a:br>
            <a:r>
              <a:rPr lang="ru-RU" dirty="0" smtClean="0"/>
              <a:t>глазами потребителя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smtClean="0">
                <a:solidFill>
                  <a:schemeClr val="tx2"/>
                </a:solidFill>
              </a:rPr>
              <a:t>Александр Сударкин</a:t>
            </a:r>
          </a:p>
          <a:p>
            <a:endParaRPr lang="ru-RU" dirty="0"/>
          </a:p>
        </p:txBody>
      </p:sp>
      <p:pic>
        <p:nvPicPr>
          <p:cNvPr id="1027" name="Picture 3" descr="C:\Users\Сударкин\Documents\PCG\PCG_logo-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4429"/>
            <a:ext cx="1741622" cy="111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60040" y="332656"/>
            <a:ext cx="7772400" cy="1470025"/>
          </a:xfrm>
        </p:spPr>
        <p:txBody>
          <a:bodyPr/>
          <a:lstStyle/>
          <a:p>
            <a:r>
              <a:rPr lang="ru-RU" dirty="0" smtClean="0"/>
              <a:t>С чего все начинается?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7560840" cy="3168352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Д</a:t>
            </a:r>
            <a:r>
              <a:rPr lang="en-US" sz="2400" dirty="0" smtClean="0">
                <a:solidFill>
                  <a:schemeClr val="tx2"/>
                </a:solidFill>
              </a:rPr>
              <a:t>ó</a:t>
            </a:r>
            <a:r>
              <a:rPr lang="ru-RU" sz="2400" dirty="0" smtClean="0">
                <a:solidFill>
                  <a:schemeClr val="tx2"/>
                </a:solidFill>
              </a:rPr>
              <a:t>мен? Дом</a:t>
            </a:r>
            <a:r>
              <a:rPr lang="en-US" sz="2400" dirty="0" smtClean="0">
                <a:solidFill>
                  <a:schemeClr val="tx2"/>
                </a:solidFill>
              </a:rPr>
              <a:t>é</a:t>
            </a:r>
            <a:r>
              <a:rPr lang="ru-RU" sz="2400" dirty="0" smtClean="0">
                <a:solidFill>
                  <a:schemeClr val="tx2"/>
                </a:solidFill>
              </a:rPr>
              <a:t>н? 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u="sng" dirty="0" smtClean="0">
                <a:solidFill>
                  <a:schemeClr val="tx2"/>
                </a:solidFill>
              </a:rPr>
              <a:t>www.once-upon-a</a:t>
            </a:r>
            <a:r>
              <a:rPr lang="ru-RU" sz="2400" u="sng" dirty="0" smtClean="0">
                <a:solidFill>
                  <a:schemeClr val="tx2"/>
                </a:solidFill>
              </a:rPr>
              <a:t>-</a:t>
            </a:r>
            <a:r>
              <a:rPr lang="en-US" sz="2400" u="sng" dirty="0" smtClean="0">
                <a:solidFill>
                  <a:schemeClr val="tx2"/>
                </a:solidFill>
              </a:rPr>
              <a:t>time.ua</a:t>
            </a:r>
          </a:p>
          <a:p>
            <a:endParaRPr lang="ru-RU" sz="2400" dirty="0">
              <a:solidFill>
                <a:schemeClr val="tx2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Может, просто веб-сайт?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 algn="l">
              <a:buFontTx/>
              <a:buChar char="-"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Будьте готовы объяснять самые простые понятия!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9" name="Picture 3" descr="C:\Users\Сударкин\Documents\PCG\PCG_logo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51" y="21052"/>
            <a:ext cx="1235737" cy="79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60040" y="332656"/>
            <a:ext cx="7772400" cy="1470025"/>
          </a:xfrm>
        </p:spPr>
        <p:txBody>
          <a:bodyPr/>
          <a:lstStyle/>
          <a:p>
            <a:r>
              <a:rPr lang="ru-RU" dirty="0" smtClean="0"/>
              <a:t>Эмоции клиента</a:t>
            </a:r>
            <a:endParaRPr lang="ru-RU" dirty="0"/>
          </a:p>
        </p:txBody>
      </p:sp>
      <p:pic>
        <p:nvPicPr>
          <p:cNvPr id="9" name="Picture 3" descr="C:\Users\Сударкин\Documents\PCG\PCG_logo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51" y="21052"/>
            <a:ext cx="1235737" cy="79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7560840" cy="3168352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Незнание</a:t>
            </a: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Страх</a:t>
            </a: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Боязнь показаться глупыми?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C:\Users\Сударкин\Desktop\matri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67" y="1412776"/>
            <a:ext cx="5891337" cy="441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ударкин\Desktop\agent_smith_poses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3783"/>
            <a:ext cx="5972945" cy="432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ударкин\Desktop\down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07205"/>
            <a:ext cx="3705562" cy="458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Сударкин\Documents\PCG\PCG_logo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51" y="21052"/>
            <a:ext cx="1235737" cy="79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5"/>
          <p:cNvSpPr>
            <a:spLocks noGrp="1"/>
          </p:cNvSpPr>
          <p:nvPr>
            <p:ph type="ctrTitle"/>
          </p:nvPr>
        </p:nvSpPr>
        <p:spPr>
          <a:xfrm>
            <a:off x="760040" y="332656"/>
            <a:ext cx="7772400" cy="1470025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5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7560840" cy="3168352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Два типа мотивации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u="sng" dirty="0" smtClean="0">
              <a:solidFill>
                <a:schemeClr val="tx2"/>
              </a:solidFill>
            </a:endParaRPr>
          </a:p>
          <a:p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" name="Picture 2" descr="C:\Users\Сударкин\Desktop\Kung-Fu-Panda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" y="2276871"/>
            <a:ext cx="4196454" cy="46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ударкин\Desktop\Kung-Fu-Panda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6445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6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60040" y="332656"/>
            <a:ext cx="7772400" cy="1470025"/>
          </a:xfrm>
        </p:spPr>
        <p:txBody>
          <a:bodyPr/>
          <a:lstStyle/>
          <a:p>
            <a:r>
              <a:rPr lang="ru-RU" dirty="0" smtClean="0"/>
              <a:t>Помогите им купить</a:t>
            </a:r>
            <a:endParaRPr lang="ru-RU" dirty="0"/>
          </a:p>
        </p:txBody>
      </p:sp>
      <p:pic>
        <p:nvPicPr>
          <p:cNvPr id="9" name="Picture 3" descr="C:\Users\Сударкин\Documents\PCG\PCG_logo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51" y="21052"/>
            <a:ext cx="1235737" cy="79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ударкин\Desktop\kirpich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564013" cy="342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ударкин\Desktop\kirpich-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39" y="2858805"/>
            <a:ext cx="5981720" cy="3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60040" y="332656"/>
            <a:ext cx="7772400" cy="1470025"/>
          </a:xfrm>
        </p:spPr>
        <p:txBody>
          <a:bodyPr/>
          <a:lstStyle/>
          <a:p>
            <a:r>
              <a:rPr lang="ru-RU" dirty="0" smtClean="0"/>
              <a:t>Помогите им купить</a:t>
            </a:r>
            <a:endParaRPr lang="ru-RU" dirty="0"/>
          </a:p>
        </p:txBody>
      </p:sp>
      <p:pic>
        <p:nvPicPr>
          <p:cNvPr id="9" name="Picture 3" descr="C:\Users\Сударкин\Documents\PCG\PCG_logo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51" y="21052"/>
            <a:ext cx="1235737" cy="79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ударкин\Desktop\kirpich-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7096415" cy="425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ударкин\Desktop\kirpich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01867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835150" y="2374900"/>
            <a:ext cx="5484813" cy="2133600"/>
          </a:xfrm>
        </p:spPr>
        <p:txBody>
          <a:bodyPr/>
          <a:lstStyle/>
          <a:p>
            <a:r>
              <a:rPr lang="ru-RU" sz="4200" smtClean="0">
                <a:solidFill>
                  <a:schemeClr val="tx2"/>
                </a:solidFill>
              </a:rPr>
              <a:t>Благодарю за внимание!</a:t>
            </a:r>
            <a:r>
              <a:rPr lang="en-US" sz="4200" smtClean="0">
                <a:solidFill>
                  <a:schemeClr val="tx2"/>
                </a:solidFill>
              </a:rPr>
              <a:t/>
            </a:r>
            <a:br>
              <a:rPr lang="en-US" sz="4200" smtClean="0">
                <a:solidFill>
                  <a:schemeClr val="tx2"/>
                </a:solidFill>
              </a:rPr>
            </a:br>
            <a:endParaRPr lang="ru-RU" sz="1500" smtClean="0">
              <a:solidFill>
                <a:schemeClr val="tx2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5150" y="4653136"/>
            <a:ext cx="5486400" cy="1274589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Александр Сударкин</a:t>
            </a:r>
          </a:p>
          <a:p>
            <a:r>
              <a:rPr lang="en-US" sz="2000" u="sng" dirty="0" smtClean="0">
                <a:solidFill>
                  <a:schemeClr val="tx2"/>
                </a:solidFill>
              </a:rPr>
              <a:t>www.frankpucelik.com</a:t>
            </a:r>
            <a:endParaRPr lang="ru-RU" sz="2000" u="sng" dirty="0" smtClean="0">
              <a:solidFill>
                <a:schemeClr val="tx2"/>
              </a:solidFill>
            </a:endParaRPr>
          </a:p>
        </p:txBody>
      </p:sp>
      <p:pic>
        <p:nvPicPr>
          <p:cNvPr id="5" name="Picture 3" descr="C:\Users\Сударкин\Documents\PCG\PCG_logo-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51" y="404664"/>
            <a:ext cx="1235737" cy="79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27894 L -0.02083 -0.05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32801 L 0.00244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X_CACHE_PICTURE 6 Z3" val="C:\DOCUME~1\admin\LOCALS~1\Temp\OfficeFX\ofx7BCA3B00\67EAE580.EMF"/>
  <p:tag name="VARIATION" val="default"/>
  <p:tag name="TRANSITIONS" val="Custom"/>
  <p:tag name="CUSTOMTRANSITION" val="None"/>
  <p:tag name="TITLECOLOR" val="Theme"/>
  <p:tag name="BULLETEDCOLOR" val="Theme"/>
  <p:tag name="DRAWINGTEXTCOLOR" val="Ppt"/>
  <p:tag name="DRAWINGBORDERCOLOR" val="Ppt"/>
  <p:tag name="DRAWINGFILLCOLOR" val="Ppt"/>
  <p:tag name="LINECOLOR" val="Ppt"/>
  <p:tag name="PICTUREBORDERCOLOR" val="Theme"/>
  <p:tag name="TITLESTYLE" val="ThreeD"/>
  <p:tag name="BULLETEDSTYLE" val="TwoD"/>
  <p:tag name="DRAWINGTEXTSTYLE" val="TwoD"/>
  <p:tag name="DRAWINGSTYLE" val="ThreeD"/>
  <p:tag name="PICTURESTYLE" val="ThreeD"/>
  <p:tag name="TITLEBORDER" val="Bevel-Dual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.07 -0.07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.07 -0.07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66</Words>
  <Application>Microsoft Office PowerPoint</Application>
  <PresentationFormat>Экран (4:3)</PresentationFormat>
  <Paragraphs>30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Взгляд на домен  глазами потребителя</vt:lpstr>
      <vt:lpstr>С чего все начинается?</vt:lpstr>
      <vt:lpstr>Эмоции клиента</vt:lpstr>
      <vt:lpstr>Решение</vt:lpstr>
      <vt:lpstr>Помогите им купить</vt:lpstr>
      <vt:lpstr>Помогите им купить</vt:lpstr>
      <vt:lpstr>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в течение всей жизни</dc:title>
  <dc:creator>Sudarkin</dc:creator>
  <cp:lastModifiedBy>Sudarkin</cp:lastModifiedBy>
  <cp:revision>29</cp:revision>
  <dcterms:created xsi:type="dcterms:W3CDTF">2013-04-24T21:08:21Z</dcterms:created>
  <dcterms:modified xsi:type="dcterms:W3CDTF">2013-12-04T23:19:43Z</dcterms:modified>
</cp:coreProperties>
</file>