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5" r:id="rId3"/>
    <p:sldId id="357" r:id="rId4"/>
    <p:sldId id="369" r:id="rId5"/>
    <p:sldId id="370" r:id="rId6"/>
    <p:sldId id="373" r:id="rId7"/>
    <p:sldId id="378" r:id="rId8"/>
    <p:sldId id="379" r:id="rId9"/>
    <p:sldId id="376" r:id="rId10"/>
    <p:sldId id="377" r:id="rId11"/>
    <p:sldId id="363" r:id="rId12"/>
    <p:sldId id="371" r:id="rId13"/>
    <p:sldId id="372" r:id="rId14"/>
    <p:sldId id="31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25"/>
    <a:srgbClr val="FDCFCF"/>
    <a:srgbClr val="F31919"/>
    <a:srgbClr val="FF9999"/>
    <a:srgbClr val="DC6E6E"/>
    <a:srgbClr val="2E50FA"/>
    <a:srgbClr val="F36363"/>
    <a:srgbClr val="FFCC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809" autoAdjust="0"/>
  </p:normalViewPr>
  <p:slideViewPr>
    <p:cSldViewPr>
      <p:cViewPr>
        <p:scale>
          <a:sx n="70" d="100"/>
          <a:sy n="70" d="100"/>
        </p:scale>
        <p:origin x="-2820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rtificate-transparency.org/ev-ct-plan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society.org/news/internet-society-commends-internet-architecture-board-recommendation-encryption-default" TargetMode="External"/><Relationship Id="rId1" Type="http://schemas.openxmlformats.org/officeDocument/2006/relationships/hyperlink" Target="https://letsencrypt.org/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rtificate-transparency.org/ev-ct-plan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letsencrypt.org/" TargetMode="External"/><Relationship Id="rId1" Type="http://schemas.openxmlformats.org/officeDocument/2006/relationships/hyperlink" Target="http://www.internetsociety.org/news/internet-society-commends-internet-architecture-board-recommendation-encryption-default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C8646-E947-4EE6-8638-F7D2716594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248BA-AF43-41C9-A1C0-766FF0CB205D}">
      <dgm:prSet phldrT="[Текст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b="0" dirty="0" smtClean="0"/>
            <a:t> </a:t>
          </a:r>
          <a:endParaRPr lang="ru-RU" sz="2000" b="0" dirty="0"/>
        </a:p>
      </dgm:t>
    </dgm:pt>
    <dgm:pt modelId="{DDEDCEE4-8506-4722-A3DB-F32E15F1D2C2}" type="parTrans" cxnId="{9CCC5DF0-DA03-4BA6-9473-F9F2B290A38B}">
      <dgm:prSet/>
      <dgm:spPr/>
      <dgm:t>
        <a:bodyPr/>
        <a:lstStyle/>
        <a:p>
          <a:endParaRPr lang="ru-RU" sz="2000" b="0"/>
        </a:p>
      </dgm:t>
    </dgm:pt>
    <dgm:pt modelId="{A4EAA348-62C2-42BD-8BA8-EC9FD9E46B6B}" type="sibTrans" cxnId="{9CCC5DF0-DA03-4BA6-9473-F9F2B290A38B}">
      <dgm:prSet/>
      <dgm:spPr/>
      <dgm:t>
        <a:bodyPr/>
        <a:lstStyle/>
        <a:p>
          <a:endParaRPr lang="ru-RU" sz="2000" b="0"/>
        </a:p>
      </dgm:t>
    </dgm:pt>
    <dgm:pt modelId="{3D445433-08C0-42F4-9474-5B5F1924D557}">
      <dgm:prSet phldrT="[Текст]" custT="1"/>
      <dgm:spPr>
        <a:ln>
          <a:noFill/>
        </a:ln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SSLv2 </a:t>
          </a:r>
          <a:r>
            <a:rPr lang="en-US" sz="2000" b="0" dirty="0" smtClean="0">
              <a:solidFill>
                <a:schemeClr val="tx1"/>
              </a:solidFill>
            </a:rPr>
            <a:t> </a:t>
          </a:r>
          <a:r>
            <a:rPr lang="ru-RU" sz="2000" b="0" dirty="0" smtClean="0">
              <a:solidFill>
                <a:schemeClr val="tx1"/>
              </a:solidFill>
            </a:rPr>
            <a:t>небезопасен</a:t>
          </a:r>
          <a:r>
            <a:rPr lang="en-US" sz="2000" b="0" dirty="0" smtClean="0">
              <a:solidFill>
                <a:schemeClr val="tx1"/>
              </a:solidFill>
            </a:rPr>
            <a:t> </a:t>
          </a:r>
          <a:r>
            <a:rPr lang="ru-RU" sz="2000" b="0" dirty="0" smtClean="0">
              <a:solidFill>
                <a:schemeClr val="tx1"/>
              </a:solidFill>
            </a:rPr>
            <a:t/>
          </a:r>
          <a:br>
            <a:rPr lang="ru-RU" sz="2000" b="0" dirty="0" smtClean="0">
              <a:solidFill>
                <a:schemeClr val="tx1"/>
              </a:solidFill>
            </a:rPr>
          </a:br>
          <a:r>
            <a:rPr lang="ru-RU" sz="2000" b="0" dirty="0" smtClean="0">
              <a:solidFill>
                <a:schemeClr val="tx1"/>
              </a:solidFill>
            </a:rPr>
            <a:t>(</a:t>
          </a:r>
          <a:r>
            <a:rPr lang="en-US" sz="2000" b="0" dirty="0" smtClean="0">
              <a:solidFill>
                <a:schemeClr val="tx1"/>
              </a:solidFill>
            </a:rPr>
            <a:t>RFC 6176</a:t>
          </a:r>
          <a:r>
            <a:rPr lang="ru-RU" sz="2000" b="0" dirty="0" smtClean="0">
              <a:solidFill>
                <a:schemeClr val="tx1"/>
              </a:solidFill>
            </a:rPr>
            <a:t>)</a:t>
          </a:r>
          <a:r>
            <a:rPr lang="en-US" sz="2000" b="0" dirty="0" smtClean="0">
              <a:solidFill>
                <a:schemeClr val="tx1"/>
              </a:solidFill>
            </a:rPr>
            <a:t> </a:t>
          </a:r>
          <a:endParaRPr lang="ru-RU" sz="2000" b="0" dirty="0"/>
        </a:p>
      </dgm:t>
    </dgm:pt>
    <dgm:pt modelId="{7F0CC958-6038-46C2-A10E-D339B5B78BA1}" type="parTrans" cxnId="{A1AF07AA-DD1D-4CE1-8981-BC869753124B}">
      <dgm:prSet/>
      <dgm:spPr/>
      <dgm:t>
        <a:bodyPr/>
        <a:lstStyle/>
        <a:p>
          <a:endParaRPr lang="ru-RU" sz="2000" b="0"/>
        </a:p>
      </dgm:t>
    </dgm:pt>
    <dgm:pt modelId="{EC4DD9FE-D149-4860-9577-3DE6A257664E}" type="sibTrans" cxnId="{A1AF07AA-DD1D-4CE1-8981-BC869753124B}">
      <dgm:prSet/>
      <dgm:spPr/>
      <dgm:t>
        <a:bodyPr/>
        <a:lstStyle/>
        <a:p>
          <a:endParaRPr lang="ru-RU" sz="2000" b="0"/>
        </a:p>
      </dgm:t>
    </dgm:pt>
    <dgm:pt modelId="{50BAE4A9-5E65-4FDB-8AB2-076A1CFF2AC7}">
      <dgm:prSet phldrT="[Текст]" custT="1"/>
      <dgm:spPr>
        <a:ln>
          <a:noFill/>
        </a:ln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SSLv3 </a:t>
          </a:r>
          <a:r>
            <a:rPr lang="ru-RU" sz="2000" b="0" dirty="0" smtClean="0">
              <a:solidFill>
                <a:schemeClr val="tx1"/>
              </a:solidFill>
            </a:rPr>
            <a:t> небезопасен </a:t>
          </a:r>
          <a:r>
            <a:rPr lang="en-US" sz="2000" b="0" dirty="0" smtClean="0">
              <a:solidFill>
                <a:schemeClr val="tx1"/>
              </a:solidFill>
            </a:rPr>
            <a:t/>
          </a:r>
          <a:br>
            <a:rPr lang="en-US" sz="2000" b="0" dirty="0" smtClean="0">
              <a:solidFill>
                <a:schemeClr val="tx1"/>
              </a:solidFill>
            </a:rPr>
          </a:br>
          <a:r>
            <a:rPr lang="ru-RU" sz="2000" b="0" dirty="0" smtClean="0">
              <a:solidFill>
                <a:schemeClr val="tx1"/>
              </a:solidFill>
            </a:rPr>
            <a:t>(</a:t>
          </a:r>
          <a:r>
            <a:rPr lang="en-US" sz="2000" b="0" dirty="0" smtClean="0">
              <a:solidFill>
                <a:schemeClr val="tx1"/>
              </a:solidFill>
            </a:rPr>
            <a:t>POODLE</a:t>
          </a:r>
          <a:r>
            <a:rPr lang="ru-RU" sz="2000" b="0" dirty="0" smtClean="0">
              <a:solidFill>
                <a:schemeClr val="tx1"/>
              </a:solidFill>
            </a:rPr>
            <a:t>)</a:t>
          </a:r>
          <a:endParaRPr lang="ru-RU" sz="2000" b="0" dirty="0"/>
        </a:p>
      </dgm:t>
    </dgm:pt>
    <dgm:pt modelId="{5F4A8D8C-FF4C-4B36-9487-747E3FC926DE}" type="parTrans" cxnId="{85775BFC-77FB-47F8-94BE-A42ADC3A4C84}">
      <dgm:prSet/>
      <dgm:spPr/>
      <dgm:t>
        <a:bodyPr/>
        <a:lstStyle/>
        <a:p>
          <a:endParaRPr lang="ru-RU" sz="2000" b="0"/>
        </a:p>
      </dgm:t>
    </dgm:pt>
    <dgm:pt modelId="{0A8386AF-A5DE-4323-A171-64656860E5C4}" type="sibTrans" cxnId="{85775BFC-77FB-47F8-94BE-A42ADC3A4C84}">
      <dgm:prSet/>
      <dgm:spPr/>
      <dgm:t>
        <a:bodyPr/>
        <a:lstStyle/>
        <a:p>
          <a:endParaRPr lang="ru-RU" sz="2000" b="0"/>
        </a:p>
      </dgm:t>
    </dgm:pt>
    <dgm:pt modelId="{8ACDCB4B-9382-49DE-9CDD-C739D9E06932}">
      <dgm:prSet phldrT="[Текст]" custT="1"/>
      <dgm:spPr>
        <a:ln>
          <a:noFill/>
        </a:ln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TLS 1.0 </a:t>
          </a:r>
          <a:r>
            <a:rPr lang="en-US" sz="2000" b="0" dirty="0" smtClean="0">
              <a:solidFill>
                <a:schemeClr val="tx1"/>
              </a:solidFill>
            </a:rPr>
            <a:t>– </a:t>
          </a:r>
          <a:r>
            <a:rPr lang="en-US" sz="2000" b="0" dirty="0" smtClean="0">
              <a:solidFill>
                <a:schemeClr val="tx1"/>
              </a:solidFill>
            </a:rPr>
            <a:t>RFC 2246 (1999) </a:t>
          </a:r>
          <a:endParaRPr lang="ru-RU" sz="2000" b="0" dirty="0"/>
        </a:p>
      </dgm:t>
    </dgm:pt>
    <dgm:pt modelId="{A94AE38B-F2D9-4E9D-B76A-D44BC29E80A0}" type="parTrans" cxnId="{D56E9C5A-EB4F-4B30-A101-DF9B1C9946F0}">
      <dgm:prSet/>
      <dgm:spPr/>
      <dgm:t>
        <a:bodyPr/>
        <a:lstStyle/>
        <a:p>
          <a:endParaRPr lang="ru-RU" sz="2000" b="0"/>
        </a:p>
      </dgm:t>
    </dgm:pt>
    <dgm:pt modelId="{1065424B-59EE-40B6-A430-70F49ECA7954}" type="sibTrans" cxnId="{D56E9C5A-EB4F-4B30-A101-DF9B1C9946F0}">
      <dgm:prSet/>
      <dgm:spPr/>
      <dgm:t>
        <a:bodyPr/>
        <a:lstStyle/>
        <a:p>
          <a:endParaRPr lang="ru-RU" sz="2000" b="0"/>
        </a:p>
      </dgm:t>
    </dgm:pt>
    <dgm:pt modelId="{0AA3E159-BE34-4581-AF74-C30162F98B6A}">
      <dgm:prSet phldrT="[Текст]" custT="1"/>
      <dgm:spPr>
        <a:ln>
          <a:noFill/>
        </a:ln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TLS 1.1 </a:t>
          </a:r>
          <a:r>
            <a:rPr lang="en-US" sz="2000" b="0" dirty="0" smtClean="0">
              <a:solidFill>
                <a:schemeClr val="tx1"/>
              </a:solidFill>
            </a:rPr>
            <a:t>– </a:t>
          </a:r>
          <a:r>
            <a:rPr lang="en-US" sz="2000" b="0" dirty="0" smtClean="0">
              <a:solidFill>
                <a:schemeClr val="tx1"/>
              </a:solidFill>
            </a:rPr>
            <a:t>RFC 4346 (2006) </a:t>
          </a:r>
          <a:endParaRPr lang="ru-RU" sz="2000" b="0" dirty="0"/>
        </a:p>
      </dgm:t>
    </dgm:pt>
    <dgm:pt modelId="{12D465F8-AA1C-400E-9FD9-36470FDA0F44}" type="parTrans" cxnId="{ECFF3E1D-03D5-40EC-AB12-7C997293BE0E}">
      <dgm:prSet/>
      <dgm:spPr/>
      <dgm:t>
        <a:bodyPr/>
        <a:lstStyle/>
        <a:p>
          <a:endParaRPr lang="ru-RU" sz="2000" b="0"/>
        </a:p>
      </dgm:t>
    </dgm:pt>
    <dgm:pt modelId="{A1FEBEC7-851C-4B6E-AB1D-868CBB498A74}" type="sibTrans" cxnId="{ECFF3E1D-03D5-40EC-AB12-7C997293BE0E}">
      <dgm:prSet/>
      <dgm:spPr/>
      <dgm:t>
        <a:bodyPr/>
        <a:lstStyle/>
        <a:p>
          <a:endParaRPr lang="ru-RU" sz="2000" b="0"/>
        </a:p>
      </dgm:t>
    </dgm:pt>
    <dgm:pt modelId="{23824F1C-5946-47E8-9B83-5A79FB503782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ru-RU" sz="2000" b="0" dirty="0"/>
        </a:p>
      </dgm:t>
    </dgm:pt>
    <dgm:pt modelId="{624AB3C3-3802-42BB-8EC6-C3955E307C5D}" type="parTrans" cxnId="{670E1CA0-E82B-4268-A39B-0D8FC50A3A88}">
      <dgm:prSet/>
      <dgm:spPr/>
      <dgm:t>
        <a:bodyPr/>
        <a:lstStyle/>
        <a:p>
          <a:endParaRPr lang="ru-RU" sz="2000" b="0"/>
        </a:p>
      </dgm:t>
    </dgm:pt>
    <dgm:pt modelId="{7CEDA507-9687-47E8-B6E5-412E65EA425A}" type="sibTrans" cxnId="{670E1CA0-E82B-4268-A39B-0D8FC50A3A88}">
      <dgm:prSet/>
      <dgm:spPr/>
      <dgm:t>
        <a:bodyPr/>
        <a:lstStyle/>
        <a:p>
          <a:endParaRPr lang="ru-RU" sz="2000" b="0"/>
        </a:p>
      </dgm:t>
    </dgm:pt>
    <dgm:pt modelId="{2206FC2C-B075-4B93-9DA6-53868A38CDC5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000" b="0" dirty="0" smtClean="0"/>
            <a:t> </a:t>
          </a:r>
          <a:endParaRPr lang="ru-RU" sz="2000" b="0" dirty="0"/>
        </a:p>
      </dgm:t>
    </dgm:pt>
    <dgm:pt modelId="{8CBF0331-D15D-465B-85BE-386FD4C5303B}" type="parTrans" cxnId="{9465FE20-0195-4F03-8C74-637916EF4FFB}">
      <dgm:prSet/>
      <dgm:spPr/>
      <dgm:t>
        <a:bodyPr/>
        <a:lstStyle/>
        <a:p>
          <a:endParaRPr lang="ru-RU" sz="2000" b="0"/>
        </a:p>
      </dgm:t>
    </dgm:pt>
    <dgm:pt modelId="{9BC00F75-2001-44CC-8795-60A2D07AEDB3}" type="sibTrans" cxnId="{9465FE20-0195-4F03-8C74-637916EF4FFB}">
      <dgm:prSet/>
      <dgm:spPr/>
      <dgm:t>
        <a:bodyPr/>
        <a:lstStyle/>
        <a:p>
          <a:endParaRPr lang="ru-RU" sz="2000" b="0"/>
        </a:p>
      </dgm:t>
    </dgm:pt>
    <dgm:pt modelId="{AAA169DC-CB61-4212-BA5F-4E02E1134A3C}">
      <dgm:prSet phldrT="[Текст]" custT="1"/>
      <dgm:spPr>
        <a:ln>
          <a:noFill/>
        </a:ln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TLS 1.2 </a:t>
          </a:r>
          <a:r>
            <a:rPr lang="en-US" sz="2000" b="0" dirty="0" smtClean="0">
              <a:solidFill>
                <a:schemeClr val="tx1"/>
              </a:solidFill>
            </a:rPr>
            <a:t>– </a:t>
          </a:r>
          <a:r>
            <a:rPr lang="en-US" sz="2000" b="0" dirty="0" smtClean="0">
              <a:solidFill>
                <a:schemeClr val="tx1"/>
              </a:solidFill>
            </a:rPr>
            <a:t>RFC 5246 (2008)</a:t>
          </a:r>
          <a:endParaRPr lang="ru-RU" sz="2000" b="0" dirty="0"/>
        </a:p>
      </dgm:t>
    </dgm:pt>
    <dgm:pt modelId="{51F78159-6453-412E-B29F-FD80D61E2744}" type="parTrans" cxnId="{4E2FBDF2-4839-406E-B967-39A4FD34E6D2}">
      <dgm:prSet/>
      <dgm:spPr/>
      <dgm:t>
        <a:bodyPr/>
        <a:lstStyle/>
        <a:p>
          <a:endParaRPr lang="ru-RU" sz="2000" b="0"/>
        </a:p>
      </dgm:t>
    </dgm:pt>
    <dgm:pt modelId="{2A19B94F-E202-4A43-9950-DD7886EC2B49}" type="sibTrans" cxnId="{4E2FBDF2-4839-406E-B967-39A4FD34E6D2}">
      <dgm:prSet/>
      <dgm:spPr/>
      <dgm:t>
        <a:bodyPr/>
        <a:lstStyle/>
        <a:p>
          <a:endParaRPr lang="ru-RU" sz="2000" b="0"/>
        </a:p>
      </dgm:t>
    </dgm:pt>
    <dgm:pt modelId="{A5F6CE26-CC7C-4340-8FD7-6DD7A7EA6E5C}">
      <dgm:prSet phldrT="[Текст]" custT="1"/>
      <dgm:spPr>
        <a:solidFill>
          <a:srgbClr val="CDCD25"/>
        </a:solidFill>
        <a:ln>
          <a:solidFill>
            <a:srgbClr val="CDCD25"/>
          </a:solidFill>
        </a:ln>
      </dgm:spPr>
      <dgm:t>
        <a:bodyPr/>
        <a:lstStyle/>
        <a:p>
          <a:r>
            <a:rPr lang="en-US" sz="2000" b="0" dirty="0" smtClean="0"/>
            <a:t> </a:t>
          </a:r>
          <a:endParaRPr lang="ru-RU" sz="2000" b="0" dirty="0"/>
        </a:p>
      </dgm:t>
    </dgm:pt>
    <dgm:pt modelId="{5980DC4B-C2E2-4C25-8E33-1E084C2367B1}" type="sibTrans" cxnId="{40C91F28-078C-4C58-A2A1-7C183F93F2F0}">
      <dgm:prSet/>
      <dgm:spPr/>
      <dgm:t>
        <a:bodyPr/>
        <a:lstStyle/>
        <a:p>
          <a:endParaRPr lang="ru-RU" sz="2000" b="0"/>
        </a:p>
      </dgm:t>
    </dgm:pt>
    <dgm:pt modelId="{720D7A20-8ED1-45CF-9302-7518E4237903}" type="parTrans" cxnId="{40C91F28-078C-4C58-A2A1-7C183F93F2F0}">
      <dgm:prSet/>
      <dgm:spPr/>
      <dgm:t>
        <a:bodyPr/>
        <a:lstStyle/>
        <a:p>
          <a:endParaRPr lang="ru-RU" sz="2000" b="0"/>
        </a:p>
      </dgm:t>
    </dgm:pt>
    <dgm:pt modelId="{ED9EA299-8AA9-44E0-8CE1-A3C15AD6DE3D}">
      <dgm:prSet phldrT="[Текст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b="0" dirty="0" smtClean="0"/>
            <a:t> </a:t>
          </a:r>
          <a:endParaRPr lang="ru-RU" sz="2000" b="0" dirty="0"/>
        </a:p>
      </dgm:t>
    </dgm:pt>
    <dgm:pt modelId="{F45297C5-9C01-490F-B52C-26517C3EF506}" type="sibTrans" cxnId="{A31CCA1C-42B5-4DCF-8E1E-401279F48D4E}">
      <dgm:prSet/>
      <dgm:spPr/>
      <dgm:t>
        <a:bodyPr/>
        <a:lstStyle/>
        <a:p>
          <a:endParaRPr lang="ru-RU" sz="2000" b="0"/>
        </a:p>
      </dgm:t>
    </dgm:pt>
    <dgm:pt modelId="{1237C198-E371-4139-9EB5-EF8C139EEC6B}" type="parTrans" cxnId="{A31CCA1C-42B5-4DCF-8E1E-401279F48D4E}">
      <dgm:prSet/>
      <dgm:spPr/>
      <dgm:t>
        <a:bodyPr/>
        <a:lstStyle/>
        <a:p>
          <a:endParaRPr lang="ru-RU" sz="2000" b="0"/>
        </a:p>
      </dgm:t>
    </dgm:pt>
    <dgm:pt modelId="{37557725-26A7-49E8-A4C9-838ADE874EEE}" type="pres">
      <dgm:prSet presAssocID="{953C8646-E947-4EE6-8638-F7D2716594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7F1FCE-B131-4EAF-B01C-D3192946F6BB}" type="pres">
      <dgm:prSet presAssocID="{AAE248BA-AF43-41C9-A1C0-766FF0CB205D}" presName="composite" presStyleCnt="0"/>
      <dgm:spPr/>
    </dgm:pt>
    <dgm:pt modelId="{AC9F750F-5E49-4572-884C-4FD3B90974DD}" type="pres">
      <dgm:prSet presAssocID="{AAE248BA-AF43-41C9-A1C0-766FF0CB20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8322B-122C-47AD-A243-65678C072B09}" type="pres">
      <dgm:prSet presAssocID="{AAE248BA-AF43-41C9-A1C0-766FF0CB20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33C71-5457-4608-A6B1-B47FA298D97B}" type="pres">
      <dgm:prSet presAssocID="{A4EAA348-62C2-42BD-8BA8-EC9FD9E46B6B}" presName="sp" presStyleCnt="0"/>
      <dgm:spPr/>
    </dgm:pt>
    <dgm:pt modelId="{70CDEC9D-6C16-4F1D-A9A9-C945C6F68CB0}" type="pres">
      <dgm:prSet presAssocID="{ED9EA299-8AA9-44E0-8CE1-A3C15AD6DE3D}" presName="composite" presStyleCnt="0"/>
      <dgm:spPr/>
    </dgm:pt>
    <dgm:pt modelId="{483B6249-5579-4F16-B12A-628438DBD5BD}" type="pres">
      <dgm:prSet presAssocID="{ED9EA299-8AA9-44E0-8CE1-A3C15AD6DE3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D7C6E-007C-43C9-88E3-7605127A94DB}" type="pres">
      <dgm:prSet presAssocID="{ED9EA299-8AA9-44E0-8CE1-A3C15AD6DE3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022E7-7D46-478E-8F57-779C7907276B}" type="pres">
      <dgm:prSet presAssocID="{F45297C5-9C01-490F-B52C-26517C3EF506}" presName="sp" presStyleCnt="0"/>
      <dgm:spPr/>
    </dgm:pt>
    <dgm:pt modelId="{CAACF1BC-0E3F-4C6D-A060-12FAC333E735}" type="pres">
      <dgm:prSet presAssocID="{A5F6CE26-CC7C-4340-8FD7-6DD7A7EA6E5C}" presName="composite" presStyleCnt="0"/>
      <dgm:spPr/>
    </dgm:pt>
    <dgm:pt modelId="{E9A2DE43-863D-416E-9F7E-7C675EB4645B}" type="pres">
      <dgm:prSet presAssocID="{A5F6CE26-CC7C-4340-8FD7-6DD7A7EA6E5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A47F6-81A4-4D67-89B5-25D8C1067FE4}" type="pres">
      <dgm:prSet presAssocID="{A5F6CE26-CC7C-4340-8FD7-6DD7A7EA6E5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A9773-5D73-4288-81FC-169291605362}" type="pres">
      <dgm:prSet presAssocID="{5980DC4B-C2E2-4C25-8E33-1E084C2367B1}" presName="sp" presStyleCnt="0"/>
      <dgm:spPr/>
    </dgm:pt>
    <dgm:pt modelId="{5E42C1A8-F62A-4AF3-90E7-ADCA370ADA19}" type="pres">
      <dgm:prSet presAssocID="{23824F1C-5946-47E8-9B83-5A79FB503782}" presName="composite" presStyleCnt="0"/>
      <dgm:spPr/>
    </dgm:pt>
    <dgm:pt modelId="{B8F4858B-990B-42CB-91F1-BA86C5BF978A}" type="pres">
      <dgm:prSet presAssocID="{23824F1C-5946-47E8-9B83-5A79FB50378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4F4DC-3B92-4960-B2DD-B89B90CC0D3C}" type="pres">
      <dgm:prSet presAssocID="{23824F1C-5946-47E8-9B83-5A79FB50378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2DC6A-10D9-4120-AC27-C919228BAD53}" type="pres">
      <dgm:prSet presAssocID="{7CEDA507-9687-47E8-B6E5-412E65EA425A}" presName="sp" presStyleCnt="0"/>
      <dgm:spPr/>
    </dgm:pt>
    <dgm:pt modelId="{1E4EC671-1468-4832-976A-59435072B31F}" type="pres">
      <dgm:prSet presAssocID="{2206FC2C-B075-4B93-9DA6-53868A38CDC5}" presName="composite" presStyleCnt="0"/>
      <dgm:spPr/>
    </dgm:pt>
    <dgm:pt modelId="{CE9E2F11-69D9-465F-82BC-E5C0EEA07A5A}" type="pres">
      <dgm:prSet presAssocID="{2206FC2C-B075-4B93-9DA6-53868A38CDC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F60F-07EB-4A97-862F-47EDA45E0937}" type="pres">
      <dgm:prSet presAssocID="{2206FC2C-B075-4B93-9DA6-53868A38CDC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1CCA1C-42B5-4DCF-8E1E-401279F48D4E}" srcId="{953C8646-E947-4EE6-8638-F7D2716594AF}" destId="{ED9EA299-8AA9-44E0-8CE1-A3C15AD6DE3D}" srcOrd="1" destOrd="0" parTransId="{1237C198-E371-4139-9EB5-EF8C139EEC6B}" sibTransId="{F45297C5-9C01-490F-B52C-26517C3EF506}"/>
    <dgm:cxn modelId="{40C91F28-078C-4C58-A2A1-7C183F93F2F0}" srcId="{953C8646-E947-4EE6-8638-F7D2716594AF}" destId="{A5F6CE26-CC7C-4340-8FD7-6DD7A7EA6E5C}" srcOrd="2" destOrd="0" parTransId="{720D7A20-8ED1-45CF-9302-7518E4237903}" sibTransId="{5980DC4B-C2E2-4C25-8E33-1E084C2367B1}"/>
    <dgm:cxn modelId="{5A81C6E5-3949-4B31-92C2-800DD158050B}" type="presOf" srcId="{23824F1C-5946-47E8-9B83-5A79FB503782}" destId="{B8F4858B-990B-42CB-91F1-BA86C5BF978A}" srcOrd="0" destOrd="0" presId="urn:microsoft.com/office/officeart/2005/8/layout/chevron2"/>
    <dgm:cxn modelId="{43472359-56E4-4293-8FFD-BF50840052C0}" type="presOf" srcId="{2206FC2C-B075-4B93-9DA6-53868A38CDC5}" destId="{CE9E2F11-69D9-465F-82BC-E5C0EEA07A5A}" srcOrd="0" destOrd="0" presId="urn:microsoft.com/office/officeart/2005/8/layout/chevron2"/>
    <dgm:cxn modelId="{9BA7E84E-28CB-467F-9003-82FD836A40E8}" type="presOf" srcId="{0AA3E159-BE34-4581-AF74-C30162F98B6A}" destId="{D194F4DC-3B92-4960-B2DD-B89B90CC0D3C}" srcOrd="0" destOrd="0" presId="urn:microsoft.com/office/officeart/2005/8/layout/chevron2"/>
    <dgm:cxn modelId="{35ECBA63-10F7-468C-8300-4AC211B03D44}" type="presOf" srcId="{50BAE4A9-5E65-4FDB-8AB2-076A1CFF2AC7}" destId="{B9DD7C6E-007C-43C9-88E3-7605127A94DB}" srcOrd="0" destOrd="0" presId="urn:microsoft.com/office/officeart/2005/8/layout/chevron2"/>
    <dgm:cxn modelId="{85775BFC-77FB-47F8-94BE-A42ADC3A4C84}" srcId="{ED9EA299-8AA9-44E0-8CE1-A3C15AD6DE3D}" destId="{50BAE4A9-5E65-4FDB-8AB2-076A1CFF2AC7}" srcOrd="0" destOrd="0" parTransId="{5F4A8D8C-FF4C-4B36-9487-747E3FC926DE}" sibTransId="{0A8386AF-A5DE-4323-A171-64656860E5C4}"/>
    <dgm:cxn modelId="{D56E9C5A-EB4F-4B30-A101-DF9B1C9946F0}" srcId="{A5F6CE26-CC7C-4340-8FD7-6DD7A7EA6E5C}" destId="{8ACDCB4B-9382-49DE-9CDD-C739D9E06932}" srcOrd="0" destOrd="0" parTransId="{A94AE38B-F2D9-4E9D-B76A-D44BC29E80A0}" sibTransId="{1065424B-59EE-40B6-A430-70F49ECA7954}"/>
    <dgm:cxn modelId="{9465FE20-0195-4F03-8C74-637916EF4FFB}" srcId="{953C8646-E947-4EE6-8638-F7D2716594AF}" destId="{2206FC2C-B075-4B93-9DA6-53868A38CDC5}" srcOrd="4" destOrd="0" parTransId="{8CBF0331-D15D-465B-85BE-386FD4C5303B}" sibTransId="{9BC00F75-2001-44CC-8795-60A2D07AEDB3}"/>
    <dgm:cxn modelId="{03BBC4F1-D068-4A63-802D-F5A14BA79E1F}" type="presOf" srcId="{953C8646-E947-4EE6-8638-F7D2716594AF}" destId="{37557725-26A7-49E8-A4C9-838ADE874EEE}" srcOrd="0" destOrd="0" presId="urn:microsoft.com/office/officeart/2005/8/layout/chevron2"/>
    <dgm:cxn modelId="{394A23BA-1FCB-4408-9A5A-F8D108FFCFAB}" type="presOf" srcId="{AAA169DC-CB61-4212-BA5F-4E02E1134A3C}" destId="{2A7BF60F-07EB-4A97-862F-47EDA45E0937}" srcOrd="0" destOrd="0" presId="urn:microsoft.com/office/officeart/2005/8/layout/chevron2"/>
    <dgm:cxn modelId="{ECFF3E1D-03D5-40EC-AB12-7C997293BE0E}" srcId="{23824F1C-5946-47E8-9B83-5A79FB503782}" destId="{0AA3E159-BE34-4581-AF74-C30162F98B6A}" srcOrd="0" destOrd="0" parTransId="{12D465F8-AA1C-400E-9FD9-36470FDA0F44}" sibTransId="{A1FEBEC7-851C-4B6E-AB1D-868CBB498A74}"/>
    <dgm:cxn modelId="{A1AF07AA-DD1D-4CE1-8981-BC869753124B}" srcId="{AAE248BA-AF43-41C9-A1C0-766FF0CB205D}" destId="{3D445433-08C0-42F4-9474-5B5F1924D557}" srcOrd="0" destOrd="0" parTransId="{7F0CC958-6038-46C2-A10E-D339B5B78BA1}" sibTransId="{EC4DD9FE-D149-4860-9577-3DE6A257664E}"/>
    <dgm:cxn modelId="{C7B961F3-2CA0-4E60-9202-73F54F886F33}" type="presOf" srcId="{ED9EA299-8AA9-44E0-8CE1-A3C15AD6DE3D}" destId="{483B6249-5579-4F16-B12A-628438DBD5BD}" srcOrd="0" destOrd="0" presId="urn:microsoft.com/office/officeart/2005/8/layout/chevron2"/>
    <dgm:cxn modelId="{4E2FBDF2-4839-406E-B967-39A4FD34E6D2}" srcId="{2206FC2C-B075-4B93-9DA6-53868A38CDC5}" destId="{AAA169DC-CB61-4212-BA5F-4E02E1134A3C}" srcOrd="0" destOrd="0" parTransId="{51F78159-6453-412E-B29F-FD80D61E2744}" sibTransId="{2A19B94F-E202-4A43-9950-DD7886EC2B49}"/>
    <dgm:cxn modelId="{09F14066-565B-4792-8B98-31E5B3BA3517}" type="presOf" srcId="{8ACDCB4B-9382-49DE-9CDD-C739D9E06932}" destId="{624A47F6-81A4-4D67-89B5-25D8C1067FE4}" srcOrd="0" destOrd="0" presId="urn:microsoft.com/office/officeart/2005/8/layout/chevron2"/>
    <dgm:cxn modelId="{9CCC5DF0-DA03-4BA6-9473-F9F2B290A38B}" srcId="{953C8646-E947-4EE6-8638-F7D2716594AF}" destId="{AAE248BA-AF43-41C9-A1C0-766FF0CB205D}" srcOrd="0" destOrd="0" parTransId="{DDEDCEE4-8506-4722-A3DB-F32E15F1D2C2}" sibTransId="{A4EAA348-62C2-42BD-8BA8-EC9FD9E46B6B}"/>
    <dgm:cxn modelId="{AD1EA867-967F-439E-BEC6-3CFEEE677828}" type="presOf" srcId="{AAE248BA-AF43-41C9-A1C0-766FF0CB205D}" destId="{AC9F750F-5E49-4572-884C-4FD3B90974DD}" srcOrd="0" destOrd="0" presId="urn:microsoft.com/office/officeart/2005/8/layout/chevron2"/>
    <dgm:cxn modelId="{8D57F0BB-3C54-4F2D-94AD-482A0A680B92}" type="presOf" srcId="{A5F6CE26-CC7C-4340-8FD7-6DD7A7EA6E5C}" destId="{E9A2DE43-863D-416E-9F7E-7C675EB4645B}" srcOrd="0" destOrd="0" presId="urn:microsoft.com/office/officeart/2005/8/layout/chevron2"/>
    <dgm:cxn modelId="{670E1CA0-E82B-4268-A39B-0D8FC50A3A88}" srcId="{953C8646-E947-4EE6-8638-F7D2716594AF}" destId="{23824F1C-5946-47E8-9B83-5A79FB503782}" srcOrd="3" destOrd="0" parTransId="{624AB3C3-3802-42BB-8EC6-C3955E307C5D}" sibTransId="{7CEDA507-9687-47E8-B6E5-412E65EA425A}"/>
    <dgm:cxn modelId="{3D9F900F-5C9F-439F-8392-57BAF014A083}" type="presOf" srcId="{3D445433-08C0-42F4-9474-5B5F1924D557}" destId="{6BD8322B-122C-47AD-A243-65678C072B09}" srcOrd="0" destOrd="0" presId="urn:microsoft.com/office/officeart/2005/8/layout/chevron2"/>
    <dgm:cxn modelId="{B93E1021-55F1-448C-AE49-F07962C4B62F}" type="presParOf" srcId="{37557725-26A7-49E8-A4C9-838ADE874EEE}" destId="{177F1FCE-B131-4EAF-B01C-D3192946F6BB}" srcOrd="0" destOrd="0" presId="urn:microsoft.com/office/officeart/2005/8/layout/chevron2"/>
    <dgm:cxn modelId="{E4357DFA-7D4D-4564-8BE8-60917E9E4495}" type="presParOf" srcId="{177F1FCE-B131-4EAF-B01C-D3192946F6BB}" destId="{AC9F750F-5E49-4572-884C-4FD3B90974DD}" srcOrd="0" destOrd="0" presId="urn:microsoft.com/office/officeart/2005/8/layout/chevron2"/>
    <dgm:cxn modelId="{28835C08-9AE4-4910-BC34-40A9B0F20488}" type="presParOf" srcId="{177F1FCE-B131-4EAF-B01C-D3192946F6BB}" destId="{6BD8322B-122C-47AD-A243-65678C072B09}" srcOrd="1" destOrd="0" presId="urn:microsoft.com/office/officeart/2005/8/layout/chevron2"/>
    <dgm:cxn modelId="{77BB03AB-8E9F-4EC1-9FC7-2CAA4632C7B3}" type="presParOf" srcId="{37557725-26A7-49E8-A4C9-838ADE874EEE}" destId="{2F833C71-5457-4608-A6B1-B47FA298D97B}" srcOrd="1" destOrd="0" presId="urn:microsoft.com/office/officeart/2005/8/layout/chevron2"/>
    <dgm:cxn modelId="{CBC5F4FA-21A5-4D67-AFFB-FBC4B9FDDF46}" type="presParOf" srcId="{37557725-26A7-49E8-A4C9-838ADE874EEE}" destId="{70CDEC9D-6C16-4F1D-A9A9-C945C6F68CB0}" srcOrd="2" destOrd="0" presId="urn:microsoft.com/office/officeart/2005/8/layout/chevron2"/>
    <dgm:cxn modelId="{096E31C3-FEBD-46DC-BA2D-2EC98D24503E}" type="presParOf" srcId="{70CDEC9D-6C16-4F1D-A9A9-C945C6F68CB0}" destId="{483B6249-5579-4F16-B12A-628438DBD5BD}" srcOrd="0" destOrd="0" presId="urn:microsoft.com/office/officeart/2005/8/layout/chevron2"/>
    <dgm:cxn modelId="{258FD9EF-50FD-4184-908F-189FFE164FF8}" type="presParOf" srcId="{70CDEC9D-6C16-4F1D-A9A9-C945C6F68CB0}" destId="{B9DD7C6E-007C-43C9-88E3-7605127A94DB}" srcOrd="1" destOrd="0" presId="urn:microsoft.com/office/officeart/2005/8/layout/chevron2"/>
    <dgm:cxn modelId="{C94B6B22-A627-4998-8D30-055F7E714CF0}" type="presParOf" srcId="{37557725-26A7-49E8-A4C9-838ADE874EEE}" destId="{D69022E7-7D46-478E-8F57-779C7907276B}" srcOrd="3" destOrd="0" presId="urn:microsoft.com/office/officeart/2005/8/layout/chevron2"/>
    <dgm:cxn modelId="{8588FE34-07DF-4C96-898C-3230CAB95833}" type="presParOf" srcId="{37557725-26A7-49E8-A4C9-838ADE874EEE}" destId="{CAACF1BC-0E3F-4C6D-A060-12FAC333E735}" srcOrd="4" destOrd="0" presId="urn:microsoft.com/office/officeart/2005/8/layout/chevron2"/>
    <dgm:cxn modelId="{F3CEC035-7365-4295-9DF5-B67AE7289518}" type="presParOf" srcId="{CAACF1BC-0E3F-4C6D-A060-12FAC333E735}" destId="{E9A2DE43-863D-416E-9F7E-7C675EB4645B}" srcOrd="0" destOrd="0" presId="urn:microsoft.com/office/officeart/2005/8/layout/chevron2"/>
    <dgm:cxn modelId="{F0A2A40C-854E-4C91-8D04-351A52C7286F}" type="presParOf" srcId="{CAACF1BC-0E3F-4C6D-A060-12FAC333E735}" destId="{624A47F6-81A4-4D67-89B5-25D8C1067FE4}" srcOrd="1" destOrd="0" presId="urn:microsoft.com/office/officeart/2005/8/layout/chevron2"/>
    <dgm:cxn modelId="{2008C7DC-ACA9-4F65-B750-89532687AA64}" type="presParOf" srcId="{37557725-26A7-49E8-A4C9-838ADE874EEE}" destId="{797A9773-5D73-4288-81FC-169291605362}" srcOrd="5" destOrd="0" presId="urn:microsoft.com/office/officeart/2005/8/layout/chevron2"/>
    <dgm:cxn modelId="{B9236D7A-F3B3-4F63-93BF-24A7A622435A}" type="presParOf" srcId="{37557725-26A7-49E8-A4C9-838ADE874EEE}" destId="{5E42C1A8-F62A-4AF3-90E7-ADCA370ADA19}" srcOrd="6" destOrd="0" presId="urn:microsoft.com/office/officeart/2005/8/layout/chevron2"/>
    <dgm:cxn modelId="{18D7F83C-EE51-4EC4-BE0B-6DB2727B6F75}" type="presParOf" srcId="{5E42C1A8-F62A-4AF3-90E7-ADCA370ADA19}" destId="{B8F4858B-990B-42CB-91F1-BA86C5BF978A}" srcOrd="0" destOrd="0" presId="urn:microsoft.com/office/officeart/2005/8/layout/chevron2"/>
    <dgm:cxn modelId="{E21EE85A-81A3-48C8-892D-0B01291CA714}" type="presParOf" srcId="{5E42C1A8-F62A-4AF3-90E7-ADCA370ADA19}" destId="{D194F4DC-3B92-4960-B2DD-B89B90CC0D3C}" srcOrd="1" destOrd="0" presId="urn:microsoft.com/office/officeart/2005/8/layout/chevron2"/>
    <dgm:cxn modelId="{75F7B30B-94ED-4861-8CAB-C768AC1167E8}" type="presParOf" srcId="{37557725-26A7-49E8-A4C9-838ADE874EEE}" destId="{2522DC6A-10D9-4120-AC27-C919228BAD53}" srcOrd="7" destOrd="0" presId="urn:microsoft.com/office/officeart/2005/8/layout/chevron2"/>
    <dgm:cxn modelId="{3B8879EE-4694-4712-AD32-937880396287}" type="presParOf" srcId="{37557725-26A7-49E8-A4C9-838ADE874EEE}" destId="{1E4EC671-1468-4832-976A-59435072B31F}" srcOrd="8" destOrd="0" presId="urn:microsoft.com/office/officeart/2005/8/layout/chevron2"/>
    <dgm:cxn modelId="{828B241D-4CC7-4EAD-9256-8AF9DFE952C5}" type="presParOf" srcId="{1E4EC671-1468-4832-976A-59435072B31F}" destId="{CE9E2F11-69D9-465F-82BC-E5C0EEA07A5A}" srcOrd="0" destOrd="0" presId="urn:microsoft.com/office/officeart/2005/8/layout/chevron2"/>
    <dgm:cxn modelId="{826D2538-F4E2-4821-8CEE-E320418BB867}" type="presParOf" srcId="{1E4EC671-1468-4832-976A-59435072B31F}" destId="{2A7BF60F-07EB-4A97-862F-47EDA45E09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986E1-F36C-48B5-B2F3-601936878F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016E-CCBB-423C-B19F-0F3943DE3D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Поддержка SHA1 в сертификатах </a:t>
          </a:r>
          <a:r>
            <a:rPr lang="ru-RU" sz="2400" b="1" dirty="0" smtClean="0">
              <a:solidFill>
                <a:srgbClr val="FF0000"/>
              </a:solidFill>
            </a:rPr>
            <a:t>ПРЕКРАЩАЕТСЯ</a:t>
          </a:r>
          <a:endParaRPr lang="ru-RU" sz="2400" b="1" dirty="0" smtClean="0"/>
        </a:p>
      </dgm:t>
    </dgm:pt>
    <dgm:pt modelId="{75785BFC-17D4-43D7-AE25-637E20FBAE18}" type="parTrans" cxnId="{A55367BA-6175-42D5-8A66-84441270622E}">
      <dgm:prSet/>
      <dgm:spPr/>
      <dgm:t>
        <a:bodyPr/>
        <a:lstStyle/>
        <a:p>
          <a:endParaRPr lang="ru-RU" sz="2400"/>
        </a:p>
      </dgm:t>
    </dgm:pt>
    <dgm:pt modelId="{2463FD06-C4EB-4196-A08D-86CDD294FD7A}" type="sibTrans" cxnId="{A55367BA-6175-42D5-8A66-84441270622E}">
      <dgm:prSet/>
      <dgm:spPr/>
      <dgm:t>
        <a:bodyPr/>
        <a:lstStyle/>
        <a:p>
          <a:endParaRPr lang="ru-RU" sz="2400"/>
        </a:p>
      </dgm:t>
    </dgm:pt>
    <dgm:pt modelId="{F5BFACE7-BCEE-439B-8AE5-E10EDFA7C17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1024-битные сертификаты УЦ</a:t>
          </a:r>
          <a:endParaRPr lang="en-US" sz="2600" b="1" dirty="0" smtClean="0"/>
        </a:p>
        <a:p>
          <a:r>
            <a:rPr lang="ru-RU" sz="2400" b="1" dirty="0" smtClean="0">
              <a:solidFill>
                <a:srgbClr val="FF0000"/>
              </a:solidFill>
            </a:rPr>
            <a:t>УДАЛЯЮТСЯ</a:t>
          </a:r>
          <a:r>
            <a:rPr lang="ru-RU" sz="2600" b="1" dirty="0" smtClean="0"/>
            <a:t> из браузеров</a:t>
          </a:r>
        </a:p>
      </dgm:t>
    </dgm:pt>
    <dgm:pt modelId="{8A6E6DAA-8797-4BF4-BE58-DFF5105FA547}" type="sibTrans" cxnId="{2907C6A7-7989-4199-89ED-5A4FF79B5E53}">
      <dgm:prSet/>
      <dgm:spPr/>
      <dgm:t>
        <a:bodyPr/>
        <a:lstStyle/>
        <a:p>
          <a:endParaRPr lang="ru-RU" sz="2400"/>
        </a:p>
      </dgm:t>
    </dgm:pt>
    <dgm:pt modelId="{2618F153-A27E-4D71-BE3F-08463FE98712}" type="parTrans" cxnId="{2907C6A7-7989-4199-89ED-5A4FF79B5E53}">
      <dgm:prSet/>
      <dgm:spPr/>
      <dgm:t>
        <a:bodyPr/>
        <a:lstStyle/>
        <a:p>
          <a:endParaRPr lang="ru-RU" sz="2400"/>
        </a:p>
      </dgm:t>
    </dgm:pt>
    <dgm:pt modelId="{31B01B99-C593-4CBD-B248-200CBB5BDC4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/>
            <a:t>Самые долгоживущие – до 2028 года!</a:t>
          </a:r>
        </a:p>
      </dgm:t>
    </dgm:pt>
    <dgm:pt modelId="{939D5537-87DD-4D4F-BA54-0FFD3EAAFB54}" type="parTrans" cxnId="{87DE5FF6-AA7F-41B0-82FA-7F7AAF694971}">
      <dgm:prSet/>
      <dgm:spPr/>
      <dgm:t>
        <a:bodyPr/>
        <a:lstStyle/>
        <a:p>
          <a:endParaRPr lang="ru-RU"/>
        </a:p>
      </dgm:t>
    </dgm:pt>
    <dgm:pt modelId="{0E775BC1-1264-4B31-9B50-7D8B4C301E07}" type="sibTrans" cxnId="{87DE5FF6-AA7F-41B0-82FA-7F7AAF694971}">
      <dgm:prSet/>
      <dgm:spPr/>
      <dgm:t>
        <a:bodyPr/>
        <a:lstStyle/>
        <a:p>
          <a:endParaRPr lang="ru-RU"/>
        </a:p>
      </dgm:t>
    </dgm:pt>
    <dgm:pt modelId="{2825A0A6-9CE1-4C2C-A7EC-EDD3E54C91EB}">
      <dgm:prSet custT="1"/>
      <dgm:spPr>
        <a:solidFill>
          <a:schemeClr val="bg1"/>
        </a:solidFill>
      </dgm:spPr>
      <dgm:t>
        <a:bodyPr/>
        <a:lstStyle/>
        <a:p>
          <a:r>
            <a:rPr lang="ru-RU" sz="2400" b="1" dirty="0" smtClean="0"/>
            <a:t>До середины 2015 изымут все</a:t>
          </a:r>
        </a:p>
      </dgm:t>
    </dgm:pt>
    <dgm:pt modelId="{E6AB24EE-B3FA-4820-B923-0D2B0F8DEF08}" type="parTrans" cxnId="{3654BDFC-3F52-4780-916E-6FCBEC0AB25F}">
      <dgm:prSet/>
      <dgm:spPr/>
      <dgm:t>
        <a:bodyPr/>
        <a:lstStyle/>
        <a:p>
          <a:endParaRPr lang="ru-RU"/>
        </a:p>
      </dgm:t>
    </dgm:pt>
    <dgm:pt modelId="{D10DA66B-18CD-4881-9103-73720BF90641}" type="sibTrans" cxnId="{3654BDFC-3F52-4780-916E-6FCBEC0AB25F}">
      <dgm:prSet/>
      <dgm:spPr/>
      <dgm:t>
        <a:bodyPr/>
        <a:lstStyle/>
        <a:p>
          <a:endParaRPr lang="ru-RU"/>
        </a:p>
      </dgm:t>
    </dgm:pt>
    <dgm:pt modelId="{FC6F9CC8-51DB-4766-A522-5A1FAB1DBAC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/>
            <a:t>Изымаются из </a:t>
          </a:r>
          <a:r>
            <a:rPr lang="ru-RU" sz="2400" b="1" dirty="0" err="1" smtClean="0"/>
            <a:t>Firefox</a:t>
          </a:r>
          <a:r>
            <a:rPr lang="ru-RU" sz="2400" b="1" dirty="0" smtClean="0"/>
            <a:t> (начиная с версии 32)</a:t>
          </a:r>
        </a:p>
      </dgm:t>
    </dgm:pt>
    <dgm:pt modelId="{7F3F3820-0C18-4AA5-9DFB-815FEB21FF1A}" type="parTrans" cxnId="{8A76BE8E-C1D8-446B-B5D7-B7C015B3EAA1}">
      <dgm:prSet/>
      <dgm:spPr/>
      <dgm:t>
        <a:bodyPr/>
        <a:lstStyle/>
        <a:p>
          <a:endParaRPr lang="ru-RU"/>
        </a:p>
      </dgm:t>
    </dgm:pt>
    <dgm:pt modelId="{33218BBA-D5FF-45A0-B7F9-B854BE7E15DE}" type="sibTrans" cxnId="{8A76BE8E-C1D8-446B-B5D7-B7C015B3EAA1}">
      <dgm:prSet/>
      <dgm:spPr/>
      <dgm:t>
        <a:bodyPr/>
        <a:lstStyle/>
        <a:p>
          <a:endParaRPr lang="ru-RU"/>
        </a:p>
      </dgm:t>
    </dgm:pt>
    <dgm:pt modelId="{836EA4C4-00A8-4ED5-A93C-8C4B359A855F}">
      <dgm:prSet phldrT="[Текст]" custT="1"/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pPr marL="0" marR="0" indent="-2304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MS IE – </a:t>
          </a:r>
          <a:r>
            <a:rPr lang="ru-RU" sz="2400" b="1" dirty="0" smtClean="0"/>
            <a:t>до 2016</a:t>
          </a:r>
          <a:endParaRPr lang="ru-RU" sz="2400" b="1" dirty="0"/>
        </a:p>
      </dgm:t>
    </dgm:pt>
    <dgm:pt modelId="{7524535B-B694-4FCD-BB69-44936358C61F}" type="parTrans" cxnId="{A03ED25E-C655-4187-96A4-30CDBE269C70}">
      <dgm:prSet/>
      <dgm:spPr/>
      <dgm:t>
        <a:bodyPr/>
        <a:lstStyle/>
        <a:p>
          <a:endParaRPr lang="ru-RU"/>
        </a:p>
      </dgm:t>
    </dgm:pt>
    <dgm:pt modelId="{178DFAE4-1EFD-4B0A-AD30-BE8AC18E1856}" type="sibTrans" cxnId="{A03ED25E-C655-4187-96A4-30CDBE269C70}">
      <dgm:prSet/>
      <dgm:spPr/>
      <dgm:t>
        <a:bodyPr/>
        <a:lstStyle/>
        <a:p>
          <a:endParaRPr lang="ru-RU"/>
        </a:p>
      </dgm:t>
    </dgm:pt>
    <dgm:pt modelId="{FDD9EA0E-0546-4309-8210-6D4F6960D2FE}">
      <dgm:prSet custT="1"/>
      <dgm:spPr/>
      <dgm:t>
        <a:bodyPr/>
        <a:lstStyle/>
        <a:p>
          <a:r>
            <a:rPr lang="en-US" sz="2400" b="1" dirty="0" smtClean="0"/>
            <a:t>Firefox – </a:t>
          </a:r>
          <a:r>
            <a:rPr lang="ru-RU" sz="2400" b="1" dirty="0" smtClean="0"/>
            <a:t>до 2017</a:t>
          </a:r>
          <a:endParaRPr lang="ru-RU" sz="2400" b="1" dirty="0"/>
        </a:p>
      </dgm:t>
    </dgm:pt>
    <dgm:pt modelId="{9DD9E0E0-3301-4237-A98D-EEFDE62E75B6}" type="parTrans" cxnId="{DBFC39FB-F97C-4D96-B050-965C3E0D53C6}">
      <dgm:prSet/>
      <dgm:spPr/>
      <dgm:t>
        <a:bodyPr/>
        <a:lstStyle/>
        <a:p>
          <a:endParaRPr lang="ru-RU"/>
        </a:p>
      </dgm:t>
    </dgm:pt>
    <dgm:pt modelId="{9C62AA2B-13E7-4969-B295-80FD22637346}" type="sibTrans" cxnId="{DBFC39FB-F97C-4D96-B050-965C3E0D53C6}">
      <dgm:prSet/>
      <dgm:spPr/>
      <dgm:t>
        <a:bodyPr/>
        <a:lstStyle/>
        <a:p>
          <a:endParaRPr lang="ru-RU"/>
        </a:p>
      </dgm:t>
    </dgm:pt>
    <dgm:pt modelId="{C983B51C-B20B-4A8B-A1EF-1CF463F60017}">
      <dgm:prSet custT="1"/>
      <dgm:spPr/>
      <dgm:t>
        <a:bodyPr/>
        <a:lstStyle/>
        <a:p>
          <a:r>
            <a:rPr lang="en-US" sz="2400" b="1" dirty="0" smtClean="0"/>
            <a:t>Chrome – </a:t>
          </a:r>
          <a:r>
            <a:rPr lang="ru-RU" sz="2400" b="1" dirty="0" smtClean="0"/>
            <a:t>с версии 41</a:t>
          </a:r>
          <a:endParaRPr lang="ru-RU" sz="2400" b="1" dirty="0"/>
        </a:p>
      </dgm:t>
    </dgm:pt>
    <dgm:pt modelId="{945E37E8-7F9B-4AD0-B808-A38021C1B735}" type="parTrans" cxnId="{0ACCE76B-BCD4-4D27-AD97-4525A7510B34}">
      <dgm:prSet/>
      <dgm:spPr/>
      <dgm:t>
        <a:bodyPr/>
        <a:lstStyle/>
        <a:p>
          <a:endParaRPr lang="ru-RU"/>
        </a:p>
      </dgm:t>
    </dgm:pt>
    <dgm:pt modelId="{F717D19E-0EE1-4755-A413-8621D7ED67FF}" type="sibTrans" cxnId="{0ACCE76B-BCD4-4D27-AD97-4525A7510B34}">
      <dgm:prSet/>
      <dgm:spPr/>
      <dgm:t>
        <a:bodyPr/>
        <a:lstStyle/>
        <a:p>
          <a:endParaRPr lang="ru-RU"/>
        </a:p>
      </dgm:t>
    </dgm:pt>
    <dgm:pt modelId="{6720BE18-AD0D-4980-98B3-CD55F099330B}" type="pres">
      <dgm:prSet presAssocID="{458986E1-F36C-48B5-B2F3-601936878F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3C732-81E3-4B2D-B533-DDDB1CF17D16}" type="pres">
      <dgm:prSet presAssocID="{4830016E-CCBB-423C-B19F-0F3943DE3DB8}" presName="parentLin" presStyleCnt="0"/>
      <dgm:spPr/>
    </dgm:pt>
    <dgm:pt modelId="{279E9226-5591-44BC-B57D-C9380220913B}" type="pres">
      <dgm:prSet presAssocID="{4830016E-CCBB-423C-B19F-0F3943DE3DB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467504A-0E01-4C7A-8673-39E336856590}" type="pres">
      <dgm:prSet presAssocID="{4830016E-CCBB-423C-B19F-0F3943DE3DB8}" presName="parentText" presStyleLbl="node1" presStyleIdx="0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EA4E-3A0C-4377-B48F-FCBAA39050F3}" type="pres">
      <dgm:prSet presAssocID="{4830016E-CCBB-423C-B19F-0F3943DE3DB8}" presName="negativeSpace" presStyleCnt="0"/>
      <dgm:spPr/>
    </dgm:pt>
    <dgm:pt modelId="{11A22ED7-2CAB-4672-B6DE-72886DC87EB3}" type="pres">
      <dgm:prSet presAssocID="{4830016E-CCBB-423C-B19F-0F3943DE3DB8}" presName="childText" presStyleLbl="conFgAcc1" presStyleIdx="0" presStyleCnt="2" custLinFactNeighborY="-5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A76B-11CE-4BF6-A34B-D075A7219428}" type="pres">
      <dgm:prSet presAssocID="{2463FD06-C4EB-4196-A08D-86CDD294FD7A}" presName="spaceBetweenRectangles" presStyleCnt="0"/>
      <dgm:spPr/>
    </dgm:pt>
    <dgm:pt modelId="{D2C65802-8FB3-4CC2-B2B8-C16FE79759E2}" type="pres">
      <dgm:prSet presAssocID="{F5BFACE7-BCEE-439B-8AE5-E10EDFA7C177}" presName="parentLin" presStyleCnt="0"/>
      <dgm:spPr/>
    </dgm:pt>
    <dgm:pt modelId="{68B871C4-EFD8-4D4D-AF9C-911866640751}" type="pres">
      <dgm:prSet presAssocID="{F5BFACE7-BCEE-439B-8AE5-E10EDFA7C17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A5395E-5F07-4F16-81A0-B8EBD0C39DC4}" type="pres">
      <dgm:prSet presAssocID="{F5BFACE7-BCEE-439B-8AE5-E10EDFA7C177}" presName="parentText" presStyleLbl="node1" presStyleIdx="1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D74D-92D1-4589-9606-031459FD4AEE}" type="pres">
      <dgm:prSet presAssocID="{F5BFACE7-BCEE-439B-8AE5-E10EDFA7C177}" presName="negativeSpace" presStyleCnt="0"/>
      <dgm:spPr/>
    </dgm:pt>
    <dgm:pt modelId="{53D0F423-FFD3-4644-9C9F-3D946DED9874}" type="pres">
      <dgm:prSet presAssocID="{F5BFACE7-BCEE-439B-8AE5-E10EDFA7C17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C40BF-F578-4757-AA79-D7E3D22CF54F}" type="presOf" srcId="{836EA4C4-00A8-4ED5-A93C-8C4B359A855F}" destId="{11A22ED7-2CAB-4672-B6DE-72886DC87EB3}" srcOrd="0" destOrd="0" presId="urn:microsoft.com/office/officeart/2005/8/layout/list1"/>
    <dgm:cxn modelId="{F7879FA4-C5BE-4CA9-8CD4-2FD3E0CD30A3}" type="presOf" srcId="{F5BFACE7-BCEE-439B-8AE5-E10EDFA7C177}" destId="{18A5395E-5F07-4F16-81A0-B8EBD0C39DC4}" srcOrd="1" destOrd="0" presId="urn:microsoft.com/office/officeart/2005/8/layout/list1"/>
    <dgm:cxn modelId="{2C2F340C-8A71-4809-BB27-ECC2E9DF6A91}" type="presOf" srcId="{458986E1-F36C-48B5-B2F3-601936878F07}" destId="{6720BE18-AD0D-4980-98B3-CD55F099330B}" srcOrd="0" destOrd="0" presId="urn:microsoft.com/office/officeart/2005/8/layout/list1"/>
    <dgm:cxn modelId="{0ACCE76B-BCD4-4D27-AD97-4525A7510B34}" srcId="{4830016E-CCBB-423C-B19F-0F3943DE3DB8}" destId="{C983B51C-B20B-4A8B-A1EF-1CF463F60017}" srcOrd="2" destOrd="0" parTransId="{945E37E8-7F9B-4AD0-B808-A38021C1B735}" sibTransId="{F717D19E-0EE1-4755-A413-8621D7ED67FF}"/>
    <dgm:cxn modelId="{A03ED25E-C655-4187-96A4-30CDBE269C70}" srcId="{4830016E-CCBB-423C-B19F-0F3943DE3DB8}" destId="{836EA4C4-00A8-4ED5-A93C-8C4B359A855F}" srcOrd="0" destOrd="0" parTransId="{7524535B-B694-4FCD-BB69-44936358C61F}" sibTransId="{178DFAE4-1EFD-4B0A-AD30-BE8AC18E1856}"/>
    <dgm:cxn modelId="{3654BDFC-3F52-4780-916E-6FCBEC0AB25F}" srcId="{F5BFACE7-BCEE-439B-8AE5-E10EDFA7C177}" destId="{2825A0A6-9CE1-4C2C-A7EC-EDD3E54C91EB}" srcOrd="2" destOrd="0" parTransId="{E6AB24EE-B3FA-4820-B923-0D2B0F8DEF08}" sibTransId="{D10DA66B-18CD-4881-9103-73720BF90641}"/>
    <dgm:cxn modelId="{2907C6A7-7989-4199-89ED-5A4FF79B5E53}" srcId="{458986E1-F36C-48B5-B2F3-601936878F07}" destId="{F5BFACE7-BCEE-439B-8AE5-E10EDFA7C177}" srcOrd="1" destOrd="0" parTransId="{2618F153-A27E-4D71-BE3F-08463FE98712}" sibTransId="{8A6E6DAA-8797-4BF4-BE58-DFF5105FA547}"/>
    <dgm:cxn modelId="{5CDE79D4-6FA6-4660-A3D1-475FBD1FE9EE}" type="presOf" srcId="{4830016E-CCBB-423C-B19F-0F3943DE3DB8}" destId="{9467504A-0E01-4C7A-8673-39E336856590}" srcOrd="1" destOrd="0" presId="urn:microsoft.com/office/officeart/2005/8/layout/list1"/>
    <dgm:cxn modelId="{A55367BA-6175-42D5-8A66-84441270622E}" srcId="{458986E1-F36C-48B5-B2F3-601936878F07}" destId="{4830016E-CCBB-423C-B19F-0F3943DE3DB8}" srcOrd="0" destOrd="0" parTransId="{75785BFC-17D4-43D7-AE25-637E20FBAE18}" sibTransId="{2463FD06-C4EB-4196-A08D-86CDD294FD7A}"/>
    <dgm:cxn modelId="{82A99F76-D070-4843-BA7D-9580F4A7008F}" type="presOf" srcId="{31B01B99-C593-4CBD-B248-200CBB5BDC44}" destId="{53D0F423-FFD3-4644-9C9F-3D946DED9874}" srcOrd="0" destOrd="0" presId="urn:microsoft.com/office/officeart/2005/8/layout/list1"/>
    <dgm:cxn modelId="{E20B2372-AE92-4834-AA18-5223F76BD0D3}" type="presOf" srcId="{4830016E-CCBB-423C-B19F-0F3943DE3DB8}" destId="{279E9226-5591-44BC-B57D-C9380220913B}" srcOrd="0" destOrd="0" presId="urn:microsoft.com/office/officeart/2005/8/layout/list1"/>
    <dgm:cxn modelId="{8A76BE8E-C1D8-446B-B5D7-B7C015B3EAA1}" srcId="{F5BFACE7-BCEE-439B-8AE5-E10EDFA7C177}" destId="{FC6F9CC8-51DB-4766-A522-5A1FAB1DBAC6}" srcOrd="1" destOrd="0" parTransId="{7F3F3820-0C18-4AA5-9DFB-815FEB21FF1A}" sibTransId="{33218BBA-D5FF-45A0-B7F9-B854BE7E15DE}"/>
    <dgm:cxn modelId="{D50B86B2-2600-4395-B960-8D2E2E546F5E}" type="presOf" srcId="{C983B51C-B20B-4A8B-A1EF-1CF463F60017}" destId="{11A22ED7-2CAB-4672-B6DE-72886DC87EB3}" srcOrd="0" destOrd="2" presId="urn:microsoft.com/office/officeart/2005/8/layout/list1"/>
    <dgm:cxn modelId="{59D1966C-112A-4656-BB5B-A937E177C1BE}" type="presOf" srcId="{F5BFACE7-BCEE-439B-8AE5-E10EDFA7C177}" destId="{68B871C4-EFD8-4D4D-AF9C-911866640751}" srcOrd="0" destOrd="0" presId="urn:microsoft.com/office/officeart/2005/8/layout/list1"/>
    <dgm:cxn modelId="{13797856-937E-4972-A2B9-0AF16AFDBCF3}" type="presOf" srcId="{FC6F9CC8-51DB-4766-A522-5A1FAB1DBAC6}" destId="{53D0F423-FFD3-4644-9C9F-3D946DED9874}" srcOrd="0" destOrd="1" presId="urn:microsoft.com/office/officeart/2005/8/layout/list1"/>
    <dgm:cxn modelId="{30E008D9-CBC0-469F-A174-1CB02B652FE7}" type="presOf" srcId="{FDD9EA0E-0546-4309-8210-6D4F6960D2FE}" destId="{11A22ED7-2CAB-4672-B6DE-72886DC87EB3}" srcOrd="0" destOrd="1" presId="urn:microsoft.com/office/officeart/2005/8/layout/list1"/>
    <dgm:cxn modelId="{DBFC39FB-F97C-4D96-B050-965C3E0D53C6}" srcId="{4830016E-CCBB-423C-B19F-0F3943DE3DB8}" destId="{FDD9EA0E-0546-4309-8210-6D4F6960D2FE}" srcOrd="1" destOrd="0" parTransId="{9DD9E0E0-3301-4237-A98D-EEFDE62E75B6}" sibTransId="{9C62AA2B-13E7-4969-B295-80FD22637346}"/>
    <dgm:cxn modelId="{87DE5FF6-AA7F-41B0-82FA-7F7AAF694971}" srcId="{F5BFACE7-BCEE-439B-8AE5-E10EDFA7C177}" destId="{31B01B99-C593-4CBD-B248-200CBB5BDC44}" srcOrd="0" destOrd="0" parTransId="{939D5537-87DD-4D4F-BA54-0FFD3EAAFB54}" sibTransId="{0E775BC1-1264-4B31-9B50-7D8B4C301E07}"/>
    <dgm:cxn modelId="{D94481F8-3A39-4554-9077-AB380462827D}" type="presOf" srcId="{2825A0A6-9CE1-4C2C-A7EC-EDD3E54C91EB}" destId="{53D0F423-FFD3-4644-9C9F-3D946DED9874}" srcOrd="0" destOrd="2" presId="urn:microsoft.com/office/officeart/2005/8/layout/list1"/>
    <dgm:cxn modelId="{0AAF5959-7524-416D-9021-8BA0298FCA4E}" type="presParOf" srcId="{6720BE18-AD0D-4980-98B3-CD55F099330B}" destId="{8FA3C732-81E3-4B2D-B533-DDDB1CF17D16}" srcOrd="0" destOrd="0" presId="urn:microsoft.com/office/officeart/2005/8/layout/list1"/>
    <dgm:cxn modelId="{654E77F5-F5BD-4D56-832B-BC8D89505ECD}" type="presParOf" srcId="{8FA3C732-81E3-4B2D-B533-DDDB1CF17D16}" destId="{279E9226-5591-44BC-B57D-C9380220913B}" srcOrd="0" destOrd="0" presId="urn:microsoft.com/office/officeart/2005/8/layout/list1"/>
    <dgm:cxn modelId="{D7CDD6CB-0899-46CD-AAF5-5300FCF3FAC7}" type="presParOf" srcId="{8FA3C732-81E3-4B2D-B533-DDDB1CF17D16}" destId="{9467504A-0E01-4C7A-8673-39E336856590}" srcOrd="1" destOrd="0" presId="urn:microsoft.com/office/officeart/2005/8/layout/list1"/>
    <dgm:cxn modelId="{DE79F168-CDD1-46FC-90FA-37DC3F07367E}" type="presParOf" srcId="{6720BE18-AD0D-4980-98B3-CD55F099330B}" destId="{F044EA4E-3A0C-4377-B48F-FCBAA39050F3}" srcOrd="1" destOrd="0" presId="urn:microsoft.com/office/officeart/2005/8/layout/list1"/>
    <dgm:cxn modelId="{F43A88BD-A281-49A3-A6EE-E3CD4C4DD016}" type="presParOf" srcId="{6720BE18-AD0D-4980-98B3-CD55F099330B}" destId="{11A22ED7-2CAB-4672-B6DE-72886DC87EB3}" srcOrd="2" destOrd="0" presId="urn:microsoft.com/office/officeart/2005/8/layout/list1"/>
    <dgm:cxn modelId="{2793AA7A-4189-4725-BB8C-967D4435A316}" type="presParOf" srcId="{6720BE18-AD0D-4980-98B3-CD55F099330B}" destId="{D496A76B-11CE-4BF6-A34B-D075A7219428}" srcOrd="3" destOrd="0" presId="urn:microsoft.com/office/officeart/2005/8/layout/list1"/>
    <dgm:cxn modelId="{F41554CD-5D55-4932-A8F8-64326B5F0A9B}" type="presParOf" srcId="{6720BE18-AD0D-4980-98B3-CD55F099330B}" destId="{D2C65802-8FB3-4CC2-B2B8-C16FE79759E2}" srcOrd="4" destOrd="0" presId="urn:microsoft.com/office/officeart/2005/8/layout/list1"/>
    <dgm:cxn modelId="{6C5BF17C-D52D-4314-89F1-C63945F6B530}" type="presParOf" srcId="{D2C65802-8FB3-4CC2-B2B8-C16FE79759E2}" destId="{68B871C4-EFD8-4D4D-AF9C-911866640751}" srcOrd="0" destOrd="0" presId="urn:microsoft.com/office/officeart/2005/8/layout/list1"/>
    <dgm:cxn modelId="{4D30ECD8-6363-4304-A5EA-4FE2DF381732}" type="presParOf" srcId="{D2C65802-8FB3-4CC2-B2B8-C16FE79759E2}" destId="{18A5395E-5F07-4F16-81A0-B8EBD0C39DC4}" srcOrd="1" destOrd="0" presId="urn:microsoft.com/office/officeart/2005/8/layout/list1"/>
    <dgm:cxn modelId="{5FB721FF-83D6-486F-9B6E-8FF6694DB6F6}" type="presParOf" srcId="{6720BE18-AD0D-4980-98B3-CD55F099330B}" destId="{C6DED74D-92D1-4589-9606-031459FD4AEE}" srcOrd="5" destOrd="0" presId="urn:microsoft.com/office/officeart/2005/8/layout/list1"/>
    <dgm:cxn modelId="{76477FDD-E299-4314-9594-0F606A34B882}" type="presParOf" srcId="{6720BE18-AD0D-4980-98B3-CD55F099330B}" destId="{53D0F423-FFD3-4644-9C9F-3D946DED98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986E1-F36C-48B5-B2F3-601936878F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016E-CCBB-423C-B19F-0F3943DE3D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en-US" sz="2600" b="1" dirty="0" smtClean="0"/>
            <a:t>Certificate pinning</a:t>
          </a:r>
          <a:r>
            <a:rPr lang="ru-RU" sz="2600" b="1" dirty="0" smtClean="0"/>
            <a:t> </a:t>
          </a:r>
          <a:r>
            <a:rPr lang="ru-RU" sz="2400" b="1" dirty="0" smtClean="0">
              <a:solidFill>
                <a:srgbClr val="00B050"/>
              </a:solidFill>
            </a:rPr>
            <a:t>ВНЕДРЯЕТСЯ</a:t>
          </a:r>
        </a:p>
      </dgm:t>
    </dgm:pt>
    <dgm:pt modelId="{75785BFC-17D4-43D7-AE25-637E20FBAE18}" type="parTrans" cxnId="{A55367BA-6175-42D5-8A66-84441270622E}">
      <dgm:prSet/>
      <dgm:spPr/>
      <dgm:t>
        <a:bodyPr/>
        <a:lstStyle/>
        <a:p>
          <a:endParaRPr lang="ru-RU" sz="2400"/>
        </a:p>
      </dgm:t>
    </dgm:pt>
    <dgm:pt modelId="{2463FD06-C4EB-4196-A08D-86CDD294FD7A}" type="sibTrans" cxnId="{A55367BA-6175-42D5-8A66-84441270622E}">
      <dgm:prSet/>
      <dgm:spPr/>
      <dgm:t>
        <a:bodyPr/>
        <a:lstStyle/>
        <a:p>
          <a:endParaRPr lang="ru-RU" sz="2400"/>
        </a:p>
      </dgm:t>
    </dgm:pt>
    <dgm:pt modelId="{F5BFACE7-BCEE-439B-8AE5-E10EDFA7C17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en-US" sz="2600" b="1" dirty="0" smtClean="0"/>
            <a:t>Certificate transparency</a:t>
          </a:r>
          <a:r>
            <a:rPr lang="ru-RU" sz="2600" b="1" dirty="0" smtClean="0"/>
            <a:t> </a:t>
          </a:r>
          <a:r>
            <a:rPr lang="ru-RU" sz="2400" b="1" dirty="0" smtClean="0">
              <a:solidFill>
                <a:srgbClr val="00B050"/>
              </a:solidFill>
            </a:rPr>
            <a:t>ВНЕДРЯЕТСЯ</a:t>
          </a:r>
          <a:endParaRPr lang="ru-RU" sz="2400" b="1" dirty="0" smtClean="0"/>
        </a:p>
      </dgm:t>
    </dgm:pt>
    <dgm:pt modelId="{8A6E6DAA-8797-4BF4-BE58-DFF5105FA547}" type="sibTrans" cxnId="{2907C6A7-7989-4199-89ED-5A4FF79B5E53}">
      <dgm:prSet/>
      <dgm:spPr/>
      <dgm:t>
        <a:bodyPr/>
        <a:lstStyle/>
        <a:p>
          <a:endParaRPr lang="ru-RU" sz="2400"/>
        </a:p>
      </dgm:t>
    </dgm:pt>
    <dgm:pt modelId="{2618F153-A27E-4D71-BE3F-08463FE98712}" type="parTrans" cxnId="{2907C6A7-7989-4199-89ED-5A4FF79B5E53}">
      <dgm:prSet/>
      <dgm:spPr/>
      <dgm:t>
        <a:bodyPr/>
        <a:lstStyle/>
        <a:p>
          <a:endParaRPr lang="ru-RU" sz="2400"/>
        </a:p>
      </dgm:t>
    </dgm:pt>
    <dgm:pt modelId="{182B3EB2-510F-4773-9D24-2ADCC5A3E6D2}">
      <dgm:prSet phldrT="[Текст]" custT="1"/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pPr marL="0" marR="0" indent="-2304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Google Chrome – </a:t>
          </a:r>
          <a:r>
            <a:rPr lang="ru-RU" sz="2400" b="1" dirty="0" smtClean="0"/>
            <a:t>давно</a:t>
          </a:r>
          <a:endParaRPr lang="ru-RU" sz="2400" b="1" dirty="0"/>
        </a:p>
      </dgm:t>
    </dgm:pt>
    <dgm:pt modelId="{C3B201C3-D06B-4C24-BD4E-216988052795}" type="sibTrans" cxnId="{517807EA-60D4-4025-BFD4-79E0B05DB8ED}">
      <dgm:prSet/>
      <dgm:spPr/>
      <dgm:t>
        <a:bodyPr/>
        <a:lstStyle/>
        <a:p>
          <a:endParaRPr lang="ru-RU" sz="2400"/>
        </a:p>
      </dgm:t>
    </dgm:pt>
    <dgm:pt modelId="{6BEC7806-7C02-4DA4-B36C-65804A7763B7}" type="parTrans" cxnId="{517807EA-60D4-4025-BFD4-79E0B05DB8ED}">
      <dgm:prSet/>
      <dgm:spPr/>
      <dgm:t>
        <a:bodyPr/>
        <a:lstStyle/>
        <a:p>
          <a:endParaRPr lang="ru-RU" sz="2400"/>
        </a:p>
      </dgm:t>
    </dgm:pt>
    <dgm:pt modelId="{31B01B99-C593-4CBD-B248-200CBB5BDC4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en-US" sz="2400" b="1" dirty="0" smtClean="0"/>
            <a:t>Google Chrome</a:t>
          </a:r>
          <a:endParaRPr lang="ru-RU" sz="2400" b="1" dirty="0" smtClean="0"/>
        </a:p>
      </dgm:t>
    </dgm:pt>
    <dgm:pt modelId="{939D5537-87DD-4D4F-BA54-0FFD3EAAFB54}" type="parTrans" cxnId="{87DE5FF6-AA7F-41B0-82FA-7F7AAF694971}">
      <dgm:prSet/>
      <dgm:spPr/>
      <dgm:t>
        <a:bodyPr/>
        <a:lstStyle/>
        <a:p>
          <a:endParaRPr lang="ru-RU"/>
        </a:p>
      </dgm:t>
    </dgm:pt>
    <dgm:pt modelId="{0E775BC1-1264-4B31-9B50-7D8B4C301E07}" type="sibTrans" cxnId="{87DE5FF6-AA7F-41B0-82FA-7F7AAF694971}">
      <dgm:prSet/>
      <dgm:spPr/>
      <dgm:t>
        <a:bodyPr/>
        <a:lstStyle/>
        <a:p>
          <a:endParaRPr lang="ru-RU"/>
        </a:p>
      </dgm:t>
    </dgm:pt>
    <dgm:pt modelId="{F7E024D5-D110-42CF-818E-DC49A81E3723}">
      <dgm:prSet custT="1"/>
      <dgm:spPr/>
      <dgm:t>
        <a:bodyPr/>
        <a:lstStyle/>
        <a:p>
          <a:r>
            <a:rPr lang="ru-RU" sz="2400" b="1" dirty="0" smtClean="0"/>
            <a:t>С начала 2015 обязательна регистрация EV-сертификатов в лог-сервисах</a:t>
          </a:r>
          <a:r>
            <a:rPr lang="en-US" sz="2400" b="1" dirty="0" smtClean="0"/>
            <a:t> </a:t>
          </a:r>
          <a:r>
            <a:rPr lang="en-US" sz="2400" b="1" dirty="0" smtClean="0">
              <a:hlinkClick xmlns:r="http://schemas.openxmlformats.org/officeDocument/2006/relationships" r:id="rId1"/>
            </a:rPr>
            <a:t>http://www.certificate-transparency.org/ev-ct-plan</a:t>
          </a:r>
          <a:endParaRPr lang="ru-RU" sz="2400" b="1" dirty="0" smtClean="0"/>
        </a:p>
      </dgm:t>
    </dgm:pt>
    <dgm:pt modelId="{0DD5C7FB-6C8C-44BF-977B-7E23723D5E93}" type="parTrans" cxnId="{6D3F4E34-2670-44D6-A856-4266BE8F6A9F}">
      <dgm:prSet/>
      <dgm:spPr/>
      <dgm:t>
        <a:bodyPr/>
        <a:lstStyle/>
        <a:p>
          <a:endParaRPr lang="ru-RU"/>
        </a:p>
      </dgm:t>
    </dgm:pt>
    <dgm:pt modelId="{4267EA00-F29A-4DD9-A1C4-E526AB0DE94A}" type="sibTrans" cxnId="{6D3F4E34-2670-44D6-A856-4266BE8F6A9F}">
      <dgm:prSet/>
      <dgm:spPr/>
      <dgm:t>
        <a:bodyPr/>
        <a:lstStyle/>
        <a:p>
          <a:endParaRPr lang="ru-RU"/>
        </a:p>
      </dgm:t>
    </dgm:pt>
    <dgm:pt modelId="{0C1C1EDF-83D1-49B5-906F-81F6BFD424AD}">
      <dgm:prSet custT="1"/>
      <dgm:spPr/>
      <dgm:t>
        <a:bodyPr/>
        <a:lstStyle/>
        <a:p>
          <a:pPr marL="0" marR="0" indent="-2304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Firefox 32+</a:t>
          </a:r>
          <a:endParaRPr lang="ru-RU" sz="2400" b="1" dirty="0" smtClean="0"/>
        </a:p>
      </dgm:t>
    </dgm:pt>
    <dgm:pt modelId="{513EF242-232E-4B9C-AF2F-1F4523B7F1D2}" type="parTrans" cxnId="{3D38CB61-2DD5-4779-97CB-DA1AFFF23BE9}">
      <dgm:prSet/>
      <dgm:spPr/>
      <dgm:t>
        <a:bodyPr/>
        <a:lstStyle/>
        <a:p>
          <a:endParaRPr lang="ru-RU"/>
        </a:p>
      </dgm:t>
    </dgm:pt>
    <dgm:pt modelId="{CB909860-59C0-4FA1-B55C-CC3D021BBB5C}" type="sibTrans" cxnId="{3D38CB61-2DD5-4779-97CB-DA1AFFF23BE9}">
      <dgm:prSet/>
      <dgm:spPr/>
      <dgm:t>
        <a:bodyPr/>
        <a:lstStyle/>
        <a:p>
          <a:endParaRPr lang="ru-RU"/>
        </a:p>
      </dgm:t>
    </dgm:pt>
    <dgm:pt modelId="{F940E7D5-ECEB-435D-BC31-6B214C00758A}">
      <dgm:prSet custT="1"/>
      <dgm:spPr/>
      <dgm:t>
        <a:bodyPr/>
        <a:lstStyle/>
        <a:p>
          <a:pPr marL="0" marR="0" indent="-2304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Internet Explorer</a:t>
          </a:r>
          <a:r>
            <a:rPr lang="ru-RU" sz="2400" b="1" dirty="0" smtClean="0"/>
            <a:t> </a:t>
          </a:r>
        </a:p>
      </dgm:t>
    </dgm:pt>
    <dgm:pt modelId="{6733E42F-AED0-45F7-A39C-4BCEAC2A1DE9}" type="parTrans" cxnId="{36FC8311-BF74-467A-8C99-DFBB13CA59BC}">
      <dgm:prSet/>
      <dgm:spPr/>
      <dgm:t>
        <a:bodyPr/>
        <a:lstStyle/>
        <a:p>
          <a:endParaRPr lang="ru-RU"/>
        </a:p>
      </dgm:t>
    </dgm:pt>
    <dgm:pt modelId="{216B31DF-D6ED-4EA6-B0EB-B302B3AF80D6}" type="sibTrans" cxnId="{36FC8311-BF74-467A-8C99-DFBB13CA59BC}">
      <dgm:prSet/>
      <dgm:spPr/>
      <dgm:t>
        <a:bodyPr/>
        <a:lstStyle/>
        <a:p>
          <a:endParaRPr lang="ru-RU"/>
        </a:p>
      </dgm:t>
    </dgm:pt>
    <dgm:pt modelId="{6720BE18-AD0D-4980-98B3-CD55F099330B}" type="pres">
      <dgm:prSet presAssocID="{458986E1-F36C-48B5-B2F3-601936878F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3C732-81E3-4B2D-B533-DDDB1CF17D16}" type="pres">
      <dgm:prSet presAssocID="{4830016E-CCBB-423C-B19F-0F3943DE3DB8}" presName="parentLin" presStyleCnt="0"/>
      <dgm:spPr/>
    </dgm:pt>
    <dgm:pt modelId="{279E9226-5591-44BC-B57D-C9380220913B}" type="pres">
      <dgm:prSet presAssocID="{4830016E-CCBB-423C-B19F-0F3943DE3DB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467504A-0E01-4C7A-8673-39E336856590}" type="pres">
      <dgm:prSet presAssocID="{4830016E-CCBB-423C-B19F-0F3943DE3DB8}" presName="parentText" presStyleLbl="node1" presStyleIdx="0" presStyleCnt="2" custScaleX="114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EA4E-3A0C-4377-B48F-FCBAA39050F3}" type="pres">
      <dgm:prSet presAssocID="{4830016E-CCBB-423C-B19F-0F3943DE3DB8}" presName="negativeSpace" presStyleCnt="0"/>
      <dgm:spPr/>
    </dgm:pt>
    <dgm:pt modelId="{11A22ED7-2CAB-4672-B6DE-72886DC87EB3}" type="pres">
      <dgm:prSet presAssocID="{4830016E-CCBB-423C-B19F-0F3943DE3D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A76B-11CE-4BF6-A34B-D075A7219428}" type="pres">
      <dgm:prSet presAssocID="{2463FD06-C4EB-4196-A08D-86CDD294FD7A}" presName="spaceBetweenRectangles" presStyleCnt="0"/>
      <dgm:spPr/>
    </dgm:pt>
    <dgm:pt modelId="{D2C65802-8FB3-4CC2-B2B8-C16FE79759E2}" type="pres">
      <dgm:prSet presAssocID="{F5BFACE7-BCEE-439B-8AE5-E10EDFA7C177}" presName="parentLin" presStyleCnt="0"/>
      <dgm:spPr/>
    </dgm:pt>
    <dgm:pt modelId="{68B871C4-EFD8-4D4D-AF9C-911866640751}" type="pres">
      <dgm:prSet presAssocID="{F5BFACE7-BCEE-439B-8AE5-E10EDFA7C17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A5395E-5F07-4F16-81A0-B8EBD0C39DC4}" type="pres">
      <dgm:prSet presAssocID="{F5BFACE7-BCEE-439B-8AE5-E10EDFA7C177}" presName="parentText" presStyleLbl="node1" presStyleIdx="1" presStyleCnt="2" custScaleX="114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D74D-92D1-4589-9606-031459FD4AEE}" type="pres">
      <dgm:prSet presAssocID="{F5BFACE7-BCEE-439B-8AE5-E10EDFA7C177}" presName="negativeSpace" presStyleCnt="0"/>
      <dgm:spPr/>
    </dgm:pt>
    <dgm:pt modelId="{53D0F423-FFD3-4644-9C9F-3D946DED9874}" type="pres">
      <dgm:prSet presAssocID="{F5BFACE7-BCEE-439B-8AE5-E10EDFA7C17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3F4E34-2670-44D6-A856-4266BE8F6A9F}" srcId="{F5BFACE7-BCEE-439B-8AE5-E10EDFA7C177}" destId="{F7E024D5-D110-42CF-818E-DC49A81E3723}" srcOrd="1" destOrd="0" parTransId="{0DD5C7FB-6C8C-44BF-977B-7E23723D5E93}" sibTransId="{4267EA00-F29A-4DD9-A1C4-E526AB0DE94A}"/>
    <dgm:cxn modelId="{517807EA-60D4-4025-BFD4-79E0B05DB8ED}" srcId="{4830016E-CCBB-423C-B19F-0F3943DE3DB8}" destId="{182B3EB2-510F-4773-9D24-2ADCC5A3E6D2}" srcOrd="0" destOrd="0" parTransId="{6BEC7806-7C02-4DA4-B36C-65804A7763B7}" sibTransId="{C3B201C3-D06B-4C24-BD4E-216988052795}"/>
    <dgm:cxn modelId="{7A93E9B1-B7C6-4BFF-9060-F655C30CB3A5}" type="presOf" srcId="{458986E1-F36C-48B5-B2F3-601936878F07}" destId="{6720BE18-AD0D-4980-98B3-CD55F099330B}" srcOrd="0" destOrd="0" presId="urn:microsoft.com/office/officeart/2005/8/layout/list1"/>
    <dgm:cxn modelId="{1623E5F8-387C-47B1-954F-F0D8C2B7BCC9}" type="presOf" srcId="{182B3EB2-510F-4773-9D24-2ADCC5A3E6D2}" destId="{11A22ED7-2CAB-4672-B6DE-72886DC87EB3}" srcOrd="0" destOrd="0" presId="urn:microsoft.com/office/officeart/2005/8/layout/list1"/>
    <dgm:cxn modelId="{883D320B-210A-4953-BABA-3B0B6F247EC4}" type="presOf" srcId="{F5BFACE7-BCEE-439B-8AE5-E10EDFA7C177}" destId="{18A5395E-5F07-4F16-81A0-B8EBD0C39DC4}" srcOrd="1" destOrd="0" presId="urn:microsoft.com/office/officeart/2005/8/layout/list1"/>
    <dgm:cxn modelId="{BDC128BD-3433-4463-8BD0-289B0140F5DE}" type="presOf" srcId="{31B01B99-C593-4CBD-B248-200CBB5BDC44}" destId="{53D0F423-FFD3-4644-9C9F-3D946DED9874}" srcOrd="0" destOrd="0" presId="urn:microsoft.com/office/officeart/2005/8/layout/list1"/>
    <dgm:cxn modelId="{5170F6C2-D7FC-42F8-9E11-588AEEB943EB}" type="presOf" srcId="{F7E024D5-D110-42CF-818E-DC49A81E3723}" destId="{53D0F423-FFD3-4644-9C9F-3D946DED9874}" srcOrd="0" destOrd="1" presId="urn:microsoft.com/office/officeart/2005/8/layout/list1"/>
    <dgm:cxn modelId="{AFAC710B-CFDB-4D99-AE30-27C6DF561792}" type="presOf" srcId="{F940E7D5-ECEB-435D-BC31-6B214C00758A}" destId="{11A22ED7-2CAB-4672-B6DE-72886DC87EB3}" srcOrd="0" destOrd="2" presId="urn:microsoft.com/office/officeart/2005/8/layout/list1"/>
    <dgm:cxn modelId="{A55367BA-6175-42D5-8A66-84441270622E}" srcId="{458986E1-F36C-48B5-B2F3-601936878F07}" destId="{4830016E-CCBB-423C-B19F-0F3943DE3DB8}" srcOrd="0" destOrd="0" parTransId="{75785BFC-17D4-43D7-AE25-637E20FBAE18}" sibTransId="{2463FD06-C4EB-4196-A08D-86CDD294FD7A}"/>
    <dgm:cxn modelId="{1AC6DA60-A228-4DB4-BE99-BC1944ABC0D3}" type="presOf" srcId="{0C1C1EDF-83D1-49B5-906F-81F6BFD424AD}" destId="{11A22ED7-2CAB-4672-B6DE-72886DC87EB3}" srcOrd="0" destOrd="1" presId="urn:microsoft.com/office/officeart/2005/8/layout/list1"/>
    <dgm:cxn modelId="{3D38CB61-2DD5-4779-97CB-DA1AFFF23BE9}" srcId="{4830016E-CCBB-423C-B19F-0F3943DE3DB8}" destId="{0C1C1EDF-83D1-49B5-906F-81F6BFD424AD}" srcOrd="1" destOrd="0" parTransId="{513EF242-232E-4B9C-AF2F-1F4523B7F1D2}" sibTransId="{CB909860-59C0-4FA1-B55C-CC3D021BBB5C}"/>
    <dgm:cxn modelId="{36FC8311-BF74-467A-8C99-DFBB13CA59BC}" srcId="{4830016E-CCBB-423C-B19F-0F3943DE3DB8}" destId="{F940E7D5-ECEB-435D-BC31-6B214C00758A}" srcOrd="2" destOrd="0" parTransId="{6733E42F-AED0-45F7-A39C-4BCEAC2A1DE9}" sibTransId="{216B31DF-D6ED-4EA6-B0EB-B302B3AF80D6}"/>
    <dgm:cxn modelId="{2907C6A7-7989-4199-89ED-5A4FF79B5E53}" srcId="{458986E1-F36C-48B5-B2F3-601936878F07}" destId="{F5BFACE7-BCEE-439B-8AE5-E10EDFA7C177}" srcOrd="1" destOrd="0" parTransId="{2618F153-A27E-4D71-BE3F-08463FE98712}" sibTransId="{8A6E6DAA-8797-4BF4-BE58-DFF5105FA547}"/>
    <dgm:cxn modelId="{6B85E220-63A4-4584-8F76-683FDB481B7F}" type="presOf" srcId="{4830016E-CCBB-423C-B19F-0F3943DE3DB8}" destId="{279E9226-5591-44BC-B57D-C9380220913B}" srcOrd="0" destOrd="0" presId="urn:microsoft.com/office/officeart/2005/8/layout/list1"/>
    <dgm:cxn modelId="{F8B8C6D9-207E-4104-86FB-F57357313925}" type="presOf" srcId="{4830016E-CCBB-423C-B19F-0F3943DE3DB8}" destId="{9467504A-0E01-4C7A-8673-39E336856590}" srcOrd="1" destOrd="0" presId="urn:microsoft.com/office/officeart/2005/8/layout/list1"/>
    <dgm:cxn modelId="{87DE5FF6-AA7F-41B0-82FA-7F7AAF694971}" srcId="{F5BFACE7-BCEE-439B-8AE5-E10EDFA7C177}" destId="{31B01B99-C593-4CBD-B248-200CBB5BDC44}" srcOrd="0" destOrd="0" parTransId="{939D5537-87DD-4D4F-BA54-0FFD3EAAFB54}" sibTransId="{0E775BC1-1264-4B31-9B50-7D8B4C301E07}"/>
    <dgm:cxn modelId="{5A545625-3337-4632-97AE-50711A5A0871}" type="presOf" srcId="{F5BFACE7-BCEE-439B-8AE5-E10EDFA7C177}" destId="{68B871C4-EFD8-4D4D-AF9C-911866640751}" srcOrd="0" destOrd="0" presId="urn:microsoft.com/office/officeart/2005/8/layout/list1"/>
    <dgm:cxn modelId="{5CA3CF29-666E-4B0E-A5FE-66770821230E}" type="presParOf" srcId="{6720BE18-AD0D-4980-98B3-CD55F099330B}" destId="{8FA3C732-81E3-4B2D-B533-DDDB1CF17D16}" srcOrd="0" destOrd="0" presId="urn:microsoft.com/office/officeart/2005/8/layout/list1"/>
    <dgm:cxn modelId="{773611E8-F87C-4EA8-B922-985338682F03}" type="presParOf" srcId="{8FA3C732-81E3-4B2D-B533-DDDB1CF17D16}" destId="{279E9226-5591-44BC-B57D-C9380220913B}" srcOrd="0" destOrd="0" presId="urn:microsoft.com/office/officeart/2005/8/layout/list1"/>
    <dgm:cxn modelId="{449744F3-A7FF-4E1D-A2D0-7E8CFEE977A8}" type="presParOf" srcId="{8FA3C732-81E3-4B2D-B533-DDDB1CF17D16}" destId="{9467504A-0E01-4C7A-8673-39E336856590}" srcOrd="1" destOrd="0" presId="urn:microsoft.com/office/officeart/2005/8/layout/list1"/>
    <dgm:cxn modelId="{A8B3E52D-1942-4BDC-8D8E-843EE57DF35D}" type="presParOf" srcId="{6720BE18-AD0D-4980-98B3-CD55F099330B}" destId="{F044EA4E-3A0C-4377-B48F-FCBAA39050F3}" srcOrd="1" destOrd="0" presId="urn:microsoft.com/office/officeart/2005/8/layout/list1"/>
    <dgm:cxn modelId="{395A4003-D5B4-49EB-BE66-B6BFB098B7D4}" type="presParOf" srcId="{6720BE18-AD0D-4980-98B3-CD55F099330B}" destId="{11A22ED7-2CAB-4672-B6DE-72886DC87EB3}" srcOrd="2" destOrd="0" presId="urn:microsoft.com/office/officeart/2005/8/layout/list1"/>
    <dgm:cxn modelId="{8F9E90CA-0FAA-4C0A-8CF0-1FE8D8C9F348}" type="presParOf" srcId="{6720BE18-AD0D-4980-98B3-CD55F099330B}" destId="{D496A76B-11CE-4BF6-A34B-D075A7219428}" srcOrd="3" destOrd="0" presId="urn:microsoft.com/office/officeart/2005/8/layout/list1"/>
    <dgm:cxn modelId="{30319A3A-F72C-49D8-B134-AD3503C04209}" type="presParOf" srcId="{6720BE18-AD0D-4980-98B3-CD55F099330B}" destId="{D2C65802-8FB3-4CC2-B2B8-C16FE79759E2}" srcOrd="4" destOrd="0" presId="urn:microsoft.com/office/officeart/2005/8/layout/list1"/>
    <dgm:cxn modelId="{0B6E8869-4D57-4798-876F-01BF5EAA2DC5}" type="presParOf" srcId="{D2C65802-8FB3-4CC2-B2B8-C16FE79759E2}" destId="{68B871C4-EFD8-4D4D-AF9C-911866640751}" srcOrd="0" destOrd="0" presId="urn:microsoft.com/office/officeart/2005/8/layout/list1"/>
    <dgm:cxn modelId="{C4117DBC-9E34-4209-A91E-799C70363CFA}" type="presParOf" srcId="{D2C65802-8FB3-4CC2-B2B8-C16FE79759E2}" destId="{18A5395E-5F07-4F16-81A0-B8EBD0C39DC4}" srcOrd="1" destOrd="0" presId="urn:microsoft.com/office/officeart/2005/8/layout/list1"/>
    <dgm:cxn modelId="{68ACB103-92EB-47E1-B948-B4626AC72C85}" type="presParOf" srcId="{6720BE18-AD0D-4980-98B3-CD55F099330B}" destId="{C6DED74D-92D1-4589-9606-031459FD4AEE}" srcOrd="5" destOrd="0" presId="urn:microsoft.com/office/officeart/2005/8/layout/list1"/>
    <dgm:cxn modelId="{934B6A37-A261-42A0-9AA3-5B9CF04899B7}" type="presParOf" srcId="{6720BE18-AD0D-4980-98B3-CD55F099330B}" destId="{53D0F423-FFD3-4644-9C9F-3D946DED98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986E1-F36C-48B5-B2F3-601936878F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016E-CCBB-423C-B19F-0F3943DE3D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Шифрование трафика</a:t>
          </a:r>
        </a:p>
      </dgm:t>
    </dgm:pt>
    <dgm:pt modelId="{75785BFC-17D4-43D7-AE25-637E20FBAE18}" type="parTrans" cxnId="{A55367BA-6175-42D5-8A66-84441270622E}">
      <dgm:prSet/>
      <dgm:spPr/>
      <dgm:t>
        <a:bodyPr/>
        <a:lstStyle/>
        <a:p>
          <a:endParaRPr lang="ru-RU" sz="2400"/>
        </a:p>
      </dgm:t>
    </dgm:pt>
    <dgm:pt modelId="{2463FD06-C4EB-4196-A08D-86CDD294FD7A}" type="sibTrans" cxnId="{A55367BA-6175-42D5-8A66-84441270622E}">
      <dgm:prSet/>
      <dgm:spPr/>
      <dgm:t>
        <a:bodyPr/>
        <a:lstStyle/>
        <a:p>
          <a:endParaRPr lang="ru-RU" sz="2400"/>
        </a:p>
      </dgm:t>
    </dgm:pt>
    <dgm:pt modelId="{F5BFACE7-BCEE-439B-8AE5-E10EDFA7C17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en-US" sz="2600" b="1" dirty="0" smtClean="0"/>
            <a:t>IETF: DNS Privacy, TLS 1.3…</a:t>
          </a:r>
          <a:endParaRPr lang="ru-RU" sz="2600" b="1" dirty="0" smtClean="0"/>
        </a:p>
      </dgm:t>
    </dgm:pt>
    <dgm:pt modelId="{8A6E6DAA-8797-4BF4-BE58-DFF5105FA547}" type="sibTrans" cxnId="{2907C6A7-7989-4199-89ED-5A4FF79B5E53}">
      <dgm:prSet/>
      <dgm:spPr/>
      <dgm:t>
        <a:bodyPr/>
        <a:lstStyle/>
        <a:p>
          <a:endParaRPr lang="ru-RU" sz="2400"/>
        </a:p>
      </dgm:t>
    </dgm:pt>
    <dgm:pt modelId="{2618F153-A27E-4D71-BE3F-08463FE98712}" type="parTrans" cxnId="{2907C6A7-7989-4199-89ED-5A4FF79B5E53}">
      <dgm:prSet/>
      <dgm:spPr/>
      <dgm:t>
        <a:bodyPr/>
        <a:lstStyle/>
        <a:p>
          <a:endParaRPr lang="ru-RU" sz="2400"/>
        </a:p>
      </dgm:t>
    </dgm:pt>
    <dgm:pt modelId="{182B3EB2-510F-4773-9D24-2ADCC5A3E6D2}">
      <dgm:prSet phldrT="[Текст]" custT="1"/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pPr marL="0" marR="0" indent="-2304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b="1" dirty="0" err="1" smtClean="0"/>
            <a:t>Google</a:t>
          </a:r>
          <a:r>
            <a:rPr lang="ru-RU" sz="2300" b="1" dirty="0" smtClean="0"/>
            <a:t> ранжирует сайты по HTTPS выше</a:t>
          </a:r>
          <a:endParaRPr lang="ru-RU" sz="2300" b="1" dirty="0"/>
        </a:p>
      </dgm:t>
    </dgm:pt>
    <dgm:pt modelId="{C3B201C3-D06B-4C24-BD4E-216988052795}" type="sibTrans" cxnId="{517807EA-60D4-4025-BFD4-79E0B05DB8ED}">
      <dgm:prSet/>
      <dgm:spPr/>
      <dgm:t>
        <a:bodyPr/>
        <a:lstStyle/>
        <a:p>
          <a:endParaRPr lang="ru-RU" sz="2400"/>
        </a:p>
      </dgm:t>
    </dgm:pt>
    <dgm:pt modelId="{6BEC7806-7C02-4DA4-B36C-65804A7763B7}" type="parTrans" cxnId="{517807EA-60D4-4025-BFD4-79E0B05DB8ED}">
      <dgm:prSet/>
      <dgm:spPr/>
      <dgm:t>
        <a:bodyPr/>
        <a:lstStyle/>
        <a:p>
          <a:endParaRPr lang="ru-RU" sz="2400"/>
        </a:p>
      </dgm:t>
    </dgm:pt>
    <dgm:pt modelId="{31B01B99-C593-4CBD-B248-200CBB5BDC4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endParaRPr lang="ru-RU" sz="2400" b="1" dirty="0" smtClean="0"/>
        </a:p>
      </dgm:t>
    </dgm:pt>
    <dgm:pt modelId="{939D5537-87DD-4D4F-BA54-0FFD3EAAFB54}" type="parTrans" cxnId="{87DE5FF6-AA7F-41B0-82FA-7F7AAF694971}">
      <dgm:prSet/>
      <dgm:spPr/>
      <dgm:t>
        <a:bodyPr/>
        <a:lstStyle/>
        <a:p>
          <a:endParaRPr lang="ru-RU"/>
        </a:p>
      </dgm:t>
    </dgm:pt>
    <dgm:pt modelId="{0E775BC1-1264-4B31-9B50-7D8B4C301E07}" type="sibTrans" cxnId="{87DE5FF6-AA7F-41B0-82FA-7F7AAF694971}">
      <dgm:prSet/>
      <dgm:spPr/>
      <dgm:t>
        <a:bodyPr/>
        <a:lstStyle/>
        <a:p>
          <a:endParaRPr lang="ru-RU"/>
        </a:p>
      </dgm:t>
    </dgm:pt>
    <dgm:pt modelId="{4CECC983-996D-4372-9A2B-7311666F000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/>
          </a:solidFill>
        </a:ln>
      </dgm:spPr>
      <dgm:t>
        <a:bodyPr/>
        <a:lstStyle/>
        <a:p>
          <a:r>
            <a:rPr lang="en-US" sz="2600" b="1" dirty="0" smtClean="0">
              <a:solidFill>
                <a:schemeClr val="tx1"/>
              </a:solidFill>
            </a:rPr>
            <a:t>Let's Encrypt </a:t>
          </a:r>
          <a:endParaRPr lang="ru-RU" sz="2600" b="1" dirty="0" smtClean="0">
            <a:solidFill>
              <a:schemeClr val="tx1"/>
            </a:solidFill>
          </a:endParaRPr>
        </a:p>
      </dgm:t>
    </dgm:pt>
    <dgm:pt modelId="{237D219A-0332-4E9B-9666-00E9DB3D75CD}" type="parTrans" cxnId="{86DDAFE0-4F5F-497C-BBF4-8532E0F2FDB8}">
      <dgm:prSet/>
      <dgm:spPr/>
      <dgm:t>
        <a:bodyPr/>
        <a:lstStyle/>
        <a:p>
          <a:endParaRPr lang="ru-RU"/>
        </a:p>
      </dgm:t>
    </dgm:pt>
    <dgm:pt modelId="{163F4774-6B9D-45C0-BFD0-1CB74733D328}" type="sibTrans" cxnId="{86DDAFE0-4F5F-497C-BBF4-8532E0F2FDB8}">
      <dgm:prSet/>
      <dgm:spPr/>
      <dgm:t>
        <a:bodyPr/>
        <a:lstStyle/>
        <a:p>
          <a:endParaRPr lang="ru-RU"/>
        </a:p>
      </dgm:t>
    </dgm:pt>
    <dgm:pt modelId="{66EDC8C6-2E01-41CF-89E1-0300C12A780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2600" b="1" dirty="0" smtClean="0">
              <a:hlinkClick xmlns:r="http://schemas.openxmlformats.org/officeDocument/2006/relationships" r:id="rId1"/>
            </a:rPr>
            <a:t>https://letsencrypt.org/</a:t>
          </a:r>
          <a:endParaRPr lang="ru-RU" sz="2600" b="1" dirty="0" smtClean="0">
            <a:solidFill>
              <a:schemeClr val="tx1"/>
            </a:solidFill>
          </a:endParaRPr>
        </a:p>
      </dgm:t>
    </dgm:pt>
    <dgm:pt modelId="{77B359D8-1742-4CE6-B0DD-2AA73F64E677}" type="parTrans" cxnId="{A25BD374-5E34-4732-A4CA-ECECC2F53A1A}">
      <dgm:prSet/>
      <dgm:spPr/>
      <dgm:t>
        <a:bodyPr/>
        <a:lstStyle/>
        <a:p>
          <a:endParaRPr lang="ru-RU"/>
        </a:p>
      </dgm:t>
    </dgm:pt>
    <dgm:pt modelId="{926CD3ED-420D-4EE6-80A4-B0528ECFB884}" type="sibTrans" cxnId="{A25BD374-5E34-4732-A4CA-ECECC2F53A1A}">
      <dgm:prSet/>
      <dgm:spPr/>
      <dgm:t>
        <a:bodyPr/>
        <a:lstStyle/>
        <a:p>
          <a:endParaRPr lang="ru-RU"/>
        </a:p>
      </dgm:t>
    </dgm:pt>
    <dgm:pt modelId="{38149CC4-A839-4CB5-BC13-CB7F4E23203D}">
      <dgm:prSet custT="1"/>
      <dgm:spPr/>
      <dgm:t>
        <a:bodyPr/>
        <a:lstStyle/>
        <a:p>
          <a:r>
            <a:rPr lang="en-US" sz="2300" b="1" dirty="0" smtClean="0"/>
            <a:t>Universal SSL </a:t>
          </a:r>
          <a:r>
            <a:rPr lang="ru-RU" sz="2300" b="1" dirty="0" smtClean="0"/>
            <a:t>от </a:t>
          </a:r>
          <a:r>
            <a:rPr lang="en-US" sz="2300" b="1" dirty="0" smtClean="0"/>
            <a:t>CloudFlare</a:t>
          </a:r>
          <a:endParaRPr lang="ru-RU" sz="2300" b="1" dirty="0" smtClean="0"/>
        </a:p>
      </dgm:t>
    </dgm:pt>
    <dgm:pt modelId="{40C7E58B-DE9F-4FDC-91E1-CA0699891A64}" type="parTrans" cxnId="{D18C905B-AF33-4120-B7C9-4ADE6B884863}">
      <dgm:prSet/>
      <dgm:spPr/>
      <dgm:t>
        <a:bodyPr/>
        <a:lstStyle/>
        <a:p>
          <a:endParaRPr lang="ru-RU"/>
        </a:p>
      </dgm:t>
    </dgm:pt>
    <dgm:pt modelId="{F86E36DD-EF8C-41CB-AE72-43C1931E8704}" type="sibTrans" cxnId="{D18C905B-AF33-4120-B7C9-4ADE6B884863}">
      <dgm:prSet/>
      <dgm:spPr/>
      <dgm:t>
        <a:bodyPr/>
        <a:lstStyle/>
        <a:p>
          <a:endParaRPr lang="ru-RU"/>
        </a:p>
      </dgm:t>
    </dgm:pt>
    <dgm:pt modelId="{17BF7437-C30F-4EE3-9E61-00C52CE39A5E}">
      <dgm:prSet custT="1"/>
      <dgm:spPr/>
      <dgm:t>
        <a:bodyPr/>
        <a:lstStyle/>
        <a:p>
          <a:r>
            <a:rPr lang="ru-RU" sz="2300" b="1" dirty="0" smtClean="0"/>
            <a:t>Шифрование по умолчанию </a:t>
          </a:r>
          <a:r>
            <a:rPr lang="ru-RU" sz="2300" b="1" dirty="0" smtClean="0">
              <a:hlinkClick xmlns:r="http://schemas.openxmlformats.org/officeDocument/2006/relationships" r:id="rId2"/>
            </a:rPr>
            <a:t>http://www.internetsociety.org/news/internet-society-commends-internet-architecture-board-recommendation-encryption-default</a:t>
          </a:r>
          <a:endParaRPr lang="ru-RU" sz="2300" b="1" dirty="0" smtClean="0"/>
        </a:p>
      </dgm:t>
    </dgm:pt>
    <dgm:pt modelId="{B699340A-4C3C-4699-B3E0-9D5A83B6A38D}" type="parTrans" cxnId="{6F5C0884-79D5-4CE9-AAD9-27AA72ED7EDB}">
      <dgm:prSet/>
      <dgm:spPr/>
      <dgm:t>
        <a:bodyPr/>
        <a:lstStyle/>
        <a:p>
          <a:endParaRPr lang="ru-RU"/>
        </a:p>
      </dgm:t>
    </dgm:pt>
    <dgm:pt modelId="{CDC8DF0A-1B9E-43CB-A7A9-BCAD410954AD}" type="sibTrans" cxnId="{6F5C0884-79D5-4CE9-AAD9-27AA72ED7EDB}">
      <dgm:prSet/>
      <dgm:spPr/>
      <dgm:t>
        <a:bodyPr/>
        <a:lstStyle/>
        <a:p>
          <a:endParaRPr lang="ru-RU"/>
        </a:p>
      </dgm:t>
    </dgm:pt>
    <dgm:pt modelId="{6720BE18-AD0D-4980-98B3-CD55F099330B}" type="pres">
      <dgm:prSet presAssocID="{458986E1-F36C-48B5-B2F3-601936878F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3C732-81E3-4B2D-B533-DDDB1CF17D16}" type="pres">
      <dgm:prSet presAssocID="{4830016E-CCBB-423C-B19F-0F3943DE3DB8}" presName="parentLin" presStyleCnt="0"/>
      <dgm:spPr/>
    </dgm:pt>
    <dgm:pt modelId="{279E9226-5591-44BC-B57D-C9380220913B}" type="pres">
      <dgm:prSet presAssocID="{4830016E-CCBB-423C-B19F-0F3943DE3DB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67504A-0E01-4C7A-8673-39E336856590}" type="pres">
      <dgm:prSet presAssocID="{4830016E-CCBB-423C-B19F-0F3943DE3DB8}" presName="parentText" presStyleLbl="node1" presStyleIdx="0" presStyleCnt="3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EA4E-3A0C-4377-B48F-FCBAA39050F3}" type="pres">
      <dgm:prSet presAssocID="{4830016E-CCBB-423C-B19F-0F3943DE3DB8}" presName="negativeSpace" presStyleCnt="0"/>
      <dgm:spPr/>
    </dgm:pt>
    <dgm:pt modelId="{11A22ED7-2CAB-4672-B6DE-72886DC87EB3}" type="pres">
      <dgm:prSet presAssocID="{4830016E-CCBB-423C-B19F-0F3943DE3D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A76B-11CE-4BF6-A34B-D075A7219428}" type="pres">
      <dgm:prSet presAssocID="{2463FD06-C4EB-4196-A08D-86CDD294FD7A}" presName="spaceBetweenRectangles" presStyleCnt="0"/>
      <dgm:spPr/>
    </dgm:pt>
    <dgm:pt modelId="{D2C65802-8FB3-4CC2-B2B8-C16FE79759E2}" type="pres">
      <dgm:prSet presAssocID="{F5BFACE7-BCEE-439B-8AE5-E10EDFA7C177}" presName="parentLin" presStyleCnt="0"/>
      <dgm:spPr/>
    </dgm:pt>
    <dgm:pt modelId="{68B871C4-EFD8-4D4D-AF9C-911866640751}" type="pres">
      <dgm:prSet presAssocID="{F5BFACE7-BCEE-439B-8AE5-E10EDFA7C17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A5395E-5F07-4F16-81A0-B8EBD0C39DC4}" type="pres">
      <dgm:prSet presAssocID="{F5BFACE7-BCEE-439B-8AE5-E10EDFA7C177}" presName="parentText" presStyleLbl="node1" presStyleIdx="1" presStyleCnt="3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D74D-92D1-4589-9606-031459FD4AEE}" type="pres">
      <dgm:prSet presAssocID="{F5BFACE7-BCEE-439B-8AE5-E10EDFA7C177}" presName="negativeSpace" presStyleCnt="0"/>
      <dgm:spPr/>
    </dgm:pt>
    <dgm:pt modelId="{53D0F423-FFD3-4644-9C9F-3D946DED9874}" type="pres">
      <dgm:prSet presAssocID="{F5BFACE7-BCEE-439B-8AE5-E10EDFA7C17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3A8F0-F138-4078-92D2-A1DD299E1D59}" type="pres">
      <dgm:prSet presAssocID="{8A6E6DAA-8797-4BF4-BE58-DFF5105FA547}" presName="spaceBetweenRectangles" presStyleCnt="0"/>
      <dgm:spPr/>
    </dgm:pt>
    <dgm:pt modelId="{A05CFBD5-2588-4580-895A-0874566BF71E}" type="pres">
      <dgm:prSet presAssocID="{4CECC983-996D-4372-9A2B-7311666F0000}" presName="parentLin" presStyleCnt="0"/>
      <dgm:spPr/>
    </dgm:pt>
    <dgm:pt modelId="{625F1959-CDE3-4AAB-AD24-987BC555C896}" type="pres">
      <dgm:prSet presAssocID="{4CECC983-996D-4372-9A2B-7311666F000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9D24FCB-9AD6-4C75-A1CE-A2ADF9DDAEF7}" type="pres">
      <dgm:prSet presAssocID="{4CECC983-996D-4372-9A2B-7311666F0000}" presName="parentText" presStyleLbl="node1" presStyleIdx="2" presStyleCnt="3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9688D-6215-440B-952A-E056C22A9878}" type="pres">
      <dgm:prSet presAssocID="{4CECC983-996D-4372-9A2B-7311666F0000}" presName="negativeSpace" presStyleCnt="0"/>
      <dgm:spPr/>
    </dgm:pt>
    <dgm:pt modelId="{057A51E7-F70E-4DF7-B1ED-10BA4AE24A00}" type="pres">
      <dgm:prSet presAssocID="{4CECC983-996D-4372-9A2B-7311666F0000}" presName="childText" presStyleLbl="conFgAcc1" presStyleIdx="2" presStyleCnt="3">
        <dgm:presLayoutVars>
          <dgm:bulletEnabled val="1"/>
        </dgm:presLayoutVars>
      </dgm:prSet>
      <dgm:spPr>
        <a:ln w="19050">
          <a:solidFill>
            <a:schemeClr val="tx1"/>
          </a:solidFill>
        </a:ln>
      </dgm:spPr>
      <dgm:t>
        <a:bodyPr/>
        <a:lstStyle/>
        <a:p>
          <a:endParaRPr lang="ru-RU"/>
        </a:p>
      </dgm:t>
    </dgm:pt>
  </dgm:ptLst>
  <dgm:cxnLst>
    <dgm:cxn modelId="{009089AB-A791-4FF0-B118-3927A4105337}" type="presOf" srcId="{458986E1-F36C-48B5-B2F3-601936878F07}" destId="{6720BE18-AD0D-4980-98B3-CD55F099330B}" srcOrd="0" destOrd="0" presId="urn:microsoft.com/office/officeart/2005/8/layout/list1"/>
    <dgm:cxn modelId="{517807EA-60D4-4025-BFD4-79E0B05DB8ED}" srcId="{4830016E-CCBB-423C-B19F-0F3943DE3DB8}" destId="{182B3EB2-510F-4773-9D24-2ADCC5A3E6D2}" srcOrd="0" destOrd="0" parTransId="{6BEC7806-7C02-4DA4-B36C-65804A7763B7}" sibTransId="{C3B201C3-D06B-4C24-BD4E-216988052795}"/>
    <dgm:cxn modelId="{A25BD374-5E34-4732-A4CA-ECECC2F53A1A}" srcId="{4CECC983-996D-4372-9A2B-7311666F0000}" destId="{66EDC8C6-2E01-41CF-89E1-0300C12A780A}" srcOrd="0" destOrd="0" parTransId="{77B359D8-1742-4CE6-B0DD-2AA73F64E677}" sibTransId="{926CD3ED-420D-4EE6-80A4-B0528ECFB884}"/>
    <dgm:cxn modelId="{27201AF7-4E3E-411C-8A4A-7F2B8317D64C}" type="presOf" srcId="{38149CC4-A839-4CB5-BC13-CB7F4E23203D}" destId="{11A22ED7-2CAB-4672-B6DE-72886DC87EB3}" srcOrd="0" destOrd="1" presId="urn:microsoft.com/office/officeart/2005/8/layout/list1"/>
    <dgm:cxn modelId="{1C15E5B4-A56C-493B-B731-1FB267937CF8}" type="presOf" srcId="{17BF7437-C30F-4EE3-9E61-00C52CE39A5E}" destId="{11A22ED7-2CAB-4672-B6DE-72886DC87EB3}" srcOrd="0" destOrd="2" presId="urn:microsoft.com/office/officeart/2005/8/layout/list1"/>
    <dgm:cxn modelId="{E1479A4D-D6B8-42BA-9AF5-29F39D71EF60}" type="presOf" srcId="{4CECC983-996D-4372-9A2B-7311666F0000}" destId="{B9D24FCB-9AD6-4C75-A1CE-A2ADF9DDAEF7}" srcOrd="1" destOrd="0" presId="urn:microsoft.com/office/officeart/2005/8/layout/list1"/>
    <dgm:cxn modelId="{6B2E7616-E418-451D-95F4-92EB382A9B0D}" type="presOf" srcId="{4830016E-CCBB-423C-B19F-0F3943DE3DB8}" destId="{279E9226-5591-44BC-B57D-C9380220913B}" srcOrd="0" destOrd="0" presId="urn:microsoft.com/office/officeart/2005/8/layout/list1"/>
    <dgm:cxn modelId="{ADED5E53-99CD-469E-9F7C-F02BF09C1689}" type="presOf" srcId="{31B01B99-C593-4CBD-B248-200CBB5BDC44}" destId="{53D0F423-FFD3-4644-9C9F-3D946DED9874}" srcOrd="0" destOrd="0" presId="urn:microsoft.com/office/officeart/2005/8/layout/list1"/>
    <dgm:cxn modelId="{2DB3C2B4-620B-4F22-A25C-8BF6073F4FA5}" type="presOf" srcId="{4830016E-CCBB-423C-B19F-0F3943DE3DB8}" destId="{9467504A-0E01-4C7A-8673-39E336856590}" srcOrd="1" destOrd="0" presId="urn:microsoft.com/office/officeart/2005/8/layout/list1"/>
    <dgm:cxn modelId="{E5836D82-988C-4FA4-91F2-F4AA16B9FB19}" type="presOf" srcId="{66EDC8C6-2E01-41CF-89E1-0300C12A780A}" destId="{057A51E7-F70E-4DF7-B1ED-10BA4AE24A00}" srcOrd="0" destOrd="0" presId="urn:microsoft.com/office/officeart/2005/8/layout/list1"/>
    <dgm:cxn modelId="{A55367BA-6175-42D5-8A66-84441270622E}" srcId="{458986E1-F36C-48B5-B2F3-601936878F07}" destId="{4830016E-CCBB-423C-B19F-0F3943DE3DB8}" srcOrd="0" destOrd="0" parTransId="{75785BFC-17D4-43D7-AE25-637E20FBAE18}" sibTransId="{2463FD06-C4EB-4196-A08D-86CDD294FD7A}"/>
    <dgm:cxn modelId="{D18C905B-AF33-4120-B7C9-4ADE6B884863}" srcId="{4830016E-CCBB-423C-B19F-0F3943DE3DB8}" destId="{38149CC4-A839-4CB5-BC13-CB7F4E23203D}" srcOrd="1" destOrd="0" parTransId="{40C7E58B-DE9F-4FDC-91E1-CA0699891A64}" sibTransId="{F86E36DD-EF8C-41CB-AE72-43C1931E8704}"/>
    <dgm:cxn modelId="{6F5C0884-79D5-4CE9-AAD9-27AA72ED7EDB}" srcId="{4830016E-CCBB-423C-B19F-0F3943DE3DB8}" destId="{17BF7437-C30F-4EE3-9E61-00C52CE39A5E}" srcOrd="2" destOrd="0" parTransId="{B699340A-4C3C-4699-B3E0-9D5A83B6A38D}" sibTransId="{CDC8DF0A-1B9E-43CB-A7A9-BCAD410954AD}"/>
    <dgm:cxn modelId="{DA601DC8-72D4-47A5-8E73-1A3B6CD19359}" type="presOf" srcId="{F5BFACE7-BCEE-439B-8AE5-E10EDFA7C177}" destId="{18A5395E-5F07-4F16-81A0-B8EBD0C39DC4}" srcOrd="1" destOrd="0" presId="urn:microsoft.com/office/officeart/2005/8/layout/list1"/>
    <dgm:cxn modelId="{4B4C02C8-8619-471D-8848-232F2972D02B}" type="presOf" srcId="{4CECC983-996D-4372-9A2B-7311666F0000}" destId="{625F1959-CDE3-4AAB-AD24-987BC555C896}" srcOrd="0" destOrd="0" presId="urn:microsoft.com/office/officeart/2005/8/layout/list1"/>
    <dgm:cxn modelId="{2907C6A7-7989-4199-89ED-5A4FF79B5E53}" srcId="{458986E1-F36C-48B5-B2F3-601936878F07}" destId="{F5BFACE7-BCEE-439B-8AE5-E10EDFA7C177}" srcOrd="1" destOrd="0" parTransId="{2618F153-A27E-4D71-BE3F-08463FE98712}" sibTransId="{8A6E6DAA-8797-4BF4-BE58-DFF5105FA547}"/>
    <dgm:cxn modelId="{86DDAFE0-4F5F-497C-BBF4-8532E0F2FDB8}" srcId="{458986E1-F36C-48B5-B2F3-601936878F07}" destId="{4CECC983-996D-4372-9A2B-7311666F0000}" srcOrd="2" destOrd="0" parTransId="{237D219A-0332-4E9B-9666-00E9DB3D75CD}" sibTransId="{163F4774-6B9D-45C0-BFD0-1CB74733D328}"/>
    <dgm:cxn modelId="{A6BB7040-0186-4155-A2AE-6FEBB6C5F908}" type="presOf" srcId="{F5BFACE7-BCEE-439B-8AE5-E10EDFA7C177}" destId="{68B871C4-EFD8-4D4D-AF9C-911866640751}" srcOrd="0" destOrd="0" presId="urn:microsoft.com/office/officeart/2005/8/layout/list1"/>
    <dgm:cxn modelId="{87DE5FF6-AA7F-41B0-82FA-7F7AAF694971}" srcId="{F5BFACE7-BCEE-439B-8AE5-E10EDFA7C177}" destId="{31B01B99-C593-4CBD-B248-200CBB5BDC44}" srcOrd="0" destOrd="0" parTransId="{939D5537-87DD-4D4F-BA54-0FFD3EAAFB54}" sibTransId="{0E775BC1-1264-4B31-9B50-7D8B4C301E07}"/>
    <dgm:cxn modelId="{DCBCFF36-8462-4C0D-852B-5551A083650F}" type="presOf" srcId="{182B3EB2-510F-4773-9D24-2ADCC5A3E6D2}" destId="{11A22ED7-2CAB-4672-B6DE-72886DC87EB3}" srcOrd="0" destOrd="0" presId="urn:microsoft.com/office/officeart/2005/8/layout/list1"/>
    <dgm:cxn modelId="{D5AC368F-F914-4057-BC1B-87A18B9005B2}" type="presParOf" srcId="{6720BE18-AD0D-4980-98B3-CD55F099330B}" destId="{8FA3C732-81E3-4B2D-B533-DDDB1CF17D16}" srcOrd="0" destOrd="0" presId="urn:microsoft.com/office/officeart/2005/8/layout/list1"/>
    <dgm:cxn modelId="{655E771F-695E-46E5-A28E-2BAFA80B4E37}" type="presParOf" srcId="{8FA3C732-81E3-4B2D-B533-DDDB1CF17D16}" destId="{279E9226-5591-44BC-B57D-C9380220913B}" srcOrd="0" destOrd="0" presId="urn:microsoft.com/office/officeart/2005/8/layout/list1"/>
    <dgm:cxn modelId="{7CCDEAA1-7550-4657-9F11-4C01807CB15F}" type="presParOf" srcId="{8FA3C732-81E3-4B2D-B533-DDDB1CF17D16}" destId="{9467504A-0E01-4C7A-8673-39E336856590}" srcOrd="1" destOrd="0" presId="urn:microsoft.com/office/officeart/2005/8/layout/list1"/>
    <dgm:cxn modelId="{BE711BD3-2DBA-4E67-BDA7-4A96BDE910C6}" type="presParOf" srcId="{6720BE18-AD0D-4980-98B3-CD55F099330B}" destId="{F044EA4E-3A0C-4377-B48F-FCBAA39050F3}" srcOrd="1" destOrd="0" presId="urn:microsoft.com/office/officeart/2005/8/layout/list1"/>
    <dgm:cxn modelId="{D3C53231-60DC-4328-A2FC-2E88EEADEF15}" type="presParOf" srcId="{6720BE18-AD0D-4980-98B3-CD55F099330B}" destId="{11A22ED7-2CAB-4672-B6DE-72886DC87EB3}" srcOrd="2" destOrd="0" presId="urn:microsoft.com/office/officeart/2005/8/layout/list1"/>
    <dgm:cxn modelId="{E2B7445A-D9FD-4339-B3C3-B24FC262C680}" type="presParOf" srcId="{6720BE18-AD0D-4980-98B3-CD55F099330B}" destId="{D496A76B-11CE-4BF6-A34B-D075A7219428}" srcOrd="3" destOrd="0" presId="urn:microsoft.com/office/officeart/2005/8/layout/list1"/>
    <dgm:cxn modelId="{32578704-9824-4EAC-B919-2749AE00577A}" type="presParOf" srcId="{6720BE18-AD0D-4980-98B3-CD55F099330B}" destId="{D2C65802-8FB3-4CC2-B2B8-C16FE79759E2}" srcOrd="4" destOrd="0" presId="urn:microsoft.com/office/officeart/2005/8/layout/list1"/>
    <dgm:cxn modelId="{ABF4176E-5725-4B4D-BFA0-BCB322378378}" type="presParOf" srcId="{D2C65802-8FB3-4CC2-B2B8-C16FE79759E2}" destId="{68B871C4-EFD8-4D4D-AF9C-911866640751}" srcOrd="0" destOrd="0" presId="urn:microsoft.com/office/officeart/2005/8/layout/list1"/>
    <dgm:cxn modelId="{03B6A76F-AD67-48B7-8FA1-FEFA768FF40C}" type="presParOf" srcId="{D2C65802-8FB3-4CC2-B2B8-C16FE79759E2}" destId="{18A5395E-5F07-4F16-81A0-B8EBD0C39DC4}" srcOrd="1" destOrd="0" presId="urn:microsoft.com/office/officeart/2005/8/layout/list1"/>
    <dgm:cxn modelId="{1698EAF1-3E52-4EFE-A042-BFF633F90D7F}" type="presParOf" srcId="{6720BE18-AD0D-4980-98B3-CD55F099330B}" destId="{C6DED74D-92D1-4589-9606-031459FD4AEE}" srcOrd="5" destOrd="0" presId="urn:microsoft.com/office/officeart/2005/8/layout/list1"/>
    <dgm:cxn modelId="{74955528-8319-417E-B0F3-8532148BD5F4}" type="presParOf" srcId="{6720BE18-AD0D-4980-98B3-CD55F099330B}" destId="{53D0F423-FFD3-4644-9C9F-3D946DED9874}" srcOrd="6" destOrd="0" presId="urn:microsoft.com/office/officeart/2005/8/layout/list1"/>
    <dgm:cxn modelId="{53004B45-DE15-4A19-A6C1-C636CF43C84E}" type="presParOf" srcId="{6720BE18-AD0D-4980-98B3-CD55F099330B}" destId="{ADA3A8F0-F138-4078-92D2-A1DD299E1D59}" srcOrd="7" destOrd="0" presId="urn:microsoft.com/office/officeart/2005/8/layout/list1"/>
    <dgm:cxn modelId="{978D3B67-3088-4FCF-BEAD-F60B1908674A}" type="presParOf" srcId="{6720BE18-AD0D-4980-98B3-CD55F099330B}" destId="{A05CFBD5-2588-4580-895A-0874566BF71E}" srcOrd="8" destOrd="0" presId="urn:microsoft.com/office/officeart/2005/8/layout/list1"/>
    <dgm:cxn modelId="{47E8165C-224D-43AE-9B5F-A666D776EDCF}" type="presParOf" srcId="{A05CFBD5-2588-4580-895A-0874566BF71E}" destId="{625F1959-CDE3-4AAB-AD24-987BC555C896}" srcOrd="0" destOrd="0" presId="urn:microsoft.com/office/officeart/2005/8/layout/list1"/>
    <dgm:cxn modelId="{195CA50A-CAE4-47F7-AC65-2135DD69B0FE}" type="presParOf" srcId="{A05CFBD5-2588-4580-895A-0874566BF71E}" destId="{B9D24FCB-9AD6-4C75-A1CE-A2ADF9DDAEF7}" srcOrd="1" destOrd="0" presId="urn:microsoft.com/office/officeart/2005/8/layout/list1"/>
    <dgm:cxn modelId="{004BC386-3D39-41D0-83BE-9DDBEEEFFA09}" type="presParOf" srcId="{6720BE18-AD0D-4980-98B3-CD55F099330B}" destId="{2A99688D-6215-440B-952A-E056C22A9878}" srcOrd="9" destOrd="0" presId="urn:microsoft.com/office/officeart/2005/8/layout/list1"/>
    <dgm:cxn modelId="{C1E21CA0-073E-45AF-B837-FAD02D76401E}" type="presParOf" srcId="{6720BE18-AD0D-4980-98B3-CD55F099330B}" destId="{057A51E7-F70E-4DF7-B1ED-10BA4AE24A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8986E1-F36C-48B5-B2F3-601936878F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016E-CCBB-423C-B19F-0F3943DE3D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dirty="0" err="1" smtClean="0"/>
            <a:t>Facebook</a:t>
          </a:r>
          <a:r>
            <a:rPr lang="ru-RU" sz="2600" b="1" dirty="0" smtClean="0"/>
            <a:t> доступен через TOR</a:t>
          </a:r>
          <a:endParaRPr lang="ru-RU" sz="2600" dirty="0"/>
        </a:p>
      </dgm:t>
    </dgm:pt>
    <dgm:pt modelId="{75785BFC-17D4-43D7-AE25-637E20FBAE18}" type="parTrans" cxnId="{A55367BA-6175-42D5-8A66-84441270622E}">
      <dgm:prSet/>
      <dgm:spPr/>
      <dgm:t>
        <a:bodyPr/>
        <a:lstStyle/>
        <a:p>
          <a:endParaRPr lang="ru-RU" sz="2400"/>
        </a:p>
      </dgm:t>
    </dgm:pt>
    <dgm:pt modelId="{2463FD06-C4EB-4196-A08D-86CDD294FD7A}" type="sibTrans" cxnId="{A55367BA-6175-42D5-8A66-84441270622E}">
      <dgm:prSet/>
      <dgm:spPr/>
      <dgm:t>
        <a:bodyPr/>
        <a:lstStyle/>
        <a:p>
          <a:endParaRPr lang="ru-RU" sz="2400"/>
        </a:p>
      </dgm:t>
    </dgm:pt>
    <dgm:pt modelId="{F5BFACE7-BCEE-439B-8AE5-E10EDFA7C17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Планы по более тесной интеграции в </a:t>
          </a:r>
          <a:r>
            <a:rPr lang="ru-RU" sz="2600" b="1" dirty="0" err="1" smtClean="0"/>
            <a:t>Firefox</a:t>
          </a:r>
          <a:endParaRPr lang="ru-RU" sz="2600" dirty="0"/>
        </a:p>
      </dgm:t>
    </dgm:pt>
    <dgm:pt modelId="{2618F153-A27E-4D71-BE3F-08463FE98712}" type="parTrans" cxnId="{2907C6A7-7989-4199-89ED-5A4FF79B5E53}">
      <dgm:prSet/>
      <dgm:spPr/>
      <dgm:t>
        <a:bodyPr/>
        <a:lstStyle/>
        <a:p>
          <a:endParaRPr lang="ru-RU" sz="2400"/>
        </a:p>
      </dgm:t>
    </dgm:pt>
    <dgm:pt modelId="{8A6E6DAA-8797-4BF4-BE58-DFF5105FA547}" type="sibTrans" cxnId="{2907C6A7-7989-4199-89ED-5A4FF79B5E53}">
      <dgm:prSet/>
      <dgm:spPr/>
      <dgm:t>
        <a:bodyPr/>
        <a:lstStyle/>
        <a:p>
          <a:endParaRPr lang="ru-RU" sz="2400"/>
        </a:p>
      </dgm:t>
    </dgm:pt>
    <dgm:pt modelId="{182B3EB2-510F-4773-9D24-2ADCC5A3E6D2}">
      <dgm:prSet phldrT="[Текст]" custT="1"/>
      <dgm:spPr>
        <a:ln w="19050">
          <a:solidFill>
            <a:schemeClr val="tx1">
              <a:lumMod val="75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… и даже получил сертификат на домен .</a:t>
          </a:r>
          <a:r>
            <a:rPr lang="ru-RU" sz="2400" b="1" dirty="0" err="1" smtClean="0"/>
            <a:t>onion</a:t>
          </a:r>
          <a:endParaRPr lang="ru-RU" sz="2400" b="1" dirty="0"/>
        </a:p>
      </dgm:t>
    </dgm:pt>
    <dgm:pt modelId="{6BEC7806-7C02-4DA4-B36C-65804A7763B7}" type="parTrans" cxnId="{517807EA-60D4-4025-BFD4-79E0B05DB8ED}">
      <dgm:prSet/>
      <dgm:spPr/>
      <dgm:t>
        <a:bodyPr/>
        <a:lstStyle/>
        <a:p>
          <a:endParaRPr lang="ru-RU" sz="2400"/>
        </a:p>
      </dgm:t>
    </dgm:pt>
    <dgm:pt modelId="{C3B201C3-D06B-4C24-BD4E-216988052795}" type="sibTrans" cxnId="{517807EA-60D4-4025-BFD4-79E0B05DB8ED}">
      <dgm:prSet/>
      <dgm:spPr/>
      <dgm:t>
        <a:bodyPr/>
        <a:lstStyle/>
        <a:p>
          <a:endParaRPr lang="ru-RU" sz="2400"/>
        </a:p>
      </dgm:t>
    </dgm:pt>
    <dgm:pt modelId="{6720BE18-AD0D-4980-98B3-CD55F099330B}" type="pres">
      <dgm:prSet presAssocID="{458986E1-F36C-48B5-B2F3-601936878F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3C732-81E3-4B2D-B533-DDDB1CF17D16}" type="pres">
      <dgm:prSet presAssocID="{4830016E-CCBB-423C-B19F-0F3943DE3DB8}" presName="parentLin" presStyleCnt="0"/>
      <dgm:spPr/>
    </dgm:pt>
    <dgm:pt modelId="{279E9226-5591-44BC-B57D-C9380220913B}" type="pres">
      <dgm:prSet presAssocID="{4830016E-CCBB-423C-B19F-0F3943DE3DB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467504A-0E01-4C7A-8673-39E336856590}" type="pres">
      <dgm:prSet presAssocID="{4830016E-CCBB-423C-B19F-0F3943DE3DB8}" presName="parentText" presStyleLbl="node1" presStyleIdx="0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EA4E-3A0C-4377-B48F-FCBAA39050F3}" type="pres">
      <dgm:prSet presAssocID="{4830016E-CCBB-423C-B19F-0F3943DE3DB8}" presName="negativeSpace" presStyleCnt="0"/>
      <dgm:spPr/>
    </dgm:pt>
    <dgm:pt modelId="{11A22ED7-2CAB-4672-B6DE-72886DC87EB3}" type="pres">
      <dgm:prSet presAssocID="{4830016E-CCBB-423C-B19F-0F3943DE3D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A76B-11CE-4BF6-A34B-D075A7219428}" type="pres">
      <dgm:prSet presAssocID="{2463FD06-C4EB-4196-A08D-86CDD294FD7A}" presName="spaceBetweenRectangles" presStyleCnt="0"/>
      <dgm:spPr/>
    </dgm:pt>
    <dgm:pt modelId="{D2C65802-8FB3-4CC2-B2B8-C16FE79759E2}" type="pres">
      <dgm:prSet presAssocID="{F5BFACE7-BCEE-439B-8AE5-E10EDFA7C177}" presName="parentLin" presStyleCnt="0"/>
      <dgm:spPr/>
    </dgm:pt>
    <dgm:pt modelId="{68B871C4-EFD8-4D4D-AF9C-911866640751}" type="pres">
      <dgm:prSet presAssocID="{F5BFACE7-BCEE-439B-8AE5-E10EDFA7C17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A5395E-5F07-4F16-81A0-B8EBD0C39DC4}" type="pres">
      <dgm:prSet presAssocID="{F5BFACE7-BCEE-439B-8AE5-E10EDFA7C177}" presName="parentText" presStyleLbl="node1" presStyleIdx="1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D74D-92D1-4589-9606-031459FD4AEE}" type="pres">
      <dgm:prSet presAssocID="{F5BFACE7-BCEE-439B-8AE5-E10EDFA7C177}" presName="negativeSpace" presStyleCnt="0"/>
      <dgm:spPr/>
    </dgm:pt>
    <dgm:pt modelId="{53D0F423-FFD3-4644-9C9F-3D946DED9874}" type="pres">
      <dgm:prSet presAssocID="{F5BFACE7-BCEE-439B-8AE5-E10EDFA7C177}" presName="childText" presStyleLbl="conFgAcc1" presStyleIdx="1" presStyleCnt="2">
        <dgm:presLayoutVars>
          <dgm:bulletEnabled val="1"/>
        </dgm:presLayoutVars>
      </dgm:prSet>
      <dgm:spPr>
        <a:ln w="19050">
          <a:solidFill>
            <a:schemeClr val="tx1">
              <a:lumMod val="75000"/>
            </a:schemeClr>
          </a:solidFill>
        </a:ln>
      </dgm:spPr>
    </dgm:pt>
  </dgm:ptLst>
  <dgm:cxnLst>
    <dgm:cxn modelId="{117FECBF-9003-46E7-8621-F7630479A848}" type="presOf" srcId="{4830016E-CCBB-423C-B19F-0F3943DE3DB8}" destId="{279E9226-5591-44BC-B57D-C9380220913B}" srcOrd="0" destOrd="0" presId="urn:microsoft.com/office/officeart/2005/8/layout/list1"/>
    <dgm:cxn modelId="{517807EA-60D4-4025-BFD4-79E0B05DB8ED}" srcId="{4830016E-CCBB-423C-B19F-0F3943DE3DB8}" destId="{182B3EB2-510F-4773-9D24-2ADCC5A3E6D2}" srcOrd="0" destOrd="0" parTransId="{6BEC7806-7C02-4DA4-B36C-65804A7763B7}" sibTransId="{C3B201C3-D06B-4C24-BD4E-216988052795}"/>
    <dgm:cxn modelId="{A222112C-389E-4100-8042-4B896D4A3868}" type="presOf" srcId="{4830016E-CCBB-423C-B19F-0F3943DE3DB8}" destId="{9467504A-0E01-4C7A-8673-39E336856590}" srcOrd="1" destOrd="0" presId="urn:microsoft.com/office/officeart/2005/8/layout/list1"/>
    <dgm:cxn modelId="{1ADA402E-805E-45DA-8B6D-74F1C064771F}" type="presOf" srcId="{F5BFACE7-BCEE-439B-8AE5-E10EDFA7C177}" destId="{18A5395E-5F07-4F16-81A0-B8EBD0C39DC4}" srcOrd="1" destOrd="0" presId="urn:microsoft.com/office/officeart/2005/8/layout/list1"/>
    <dgm:cxn modelId="{A55367BA-6175-42D5-8A66-84441270622E}" srcId="{458986E1-F36C-48B5-B2F3-601936878F07}" destId="{4830016E-CCBB-423C-B19F-0F3943DE3DB8}" srcOrd="0" destOrd="0" parTransId="{75785BFC-17D4-43D7-AE25-637E20FBAE18}" sibTransId="{2463FD06-C4EB-4196-A08D-86CDD294FD7A}"/>
    <dgm:cxn modelId="{F6A8C887-C4B2-4B97-9D20-274179DEC2BB}" type="presOf" srcId="{F5BFACE7-BCEE-439B-8AE5-E10EDFA7C177}" destId="{68B871C4-EFD8-4D4D-AF9C-911866640751}" srcOrd="0" destOrd="0" presId="urn:microsoft.com/office/officeart/2005/8/layout/list1"/>
    <dgm:cxn modelId="{2907C6A7-7989-4199-89ED-5A4FF79B5E53}" srcId="{458986E1-F36C-48B5-B2F3-601936878F07}" destId="{F5BFACE7-BCEE-439B-8AE5-E10EDFA7C177}" srcOrd="1" destOrd="0" parTransId="{2618F153-A27E-4D71-BE3F-08463FE98712}" sibTransId="{8A6E6DAA-8797-4BF4-BE58-DFF5105FA547}"/>
    <dgm:cxn modelId="{9E3171AA-2D9F-479A-9B4D-30EC32E4E726}" type="presOf" srcId="{458986E1-F36C-48B5-B2F3-601936878F07}" destId="{6720BE18-AD0D-4980-98B3-CD55F099330B}" srcOrd="0" destOrd="0" presId="urn:microsoft.com/office/officeart/2005/8/layout/list1"/>
    <dgm:cxn modelId="{60E04283-6297-4226-BEEA-3548F6A85C42}" type="presOf" srcId="{182B3EB2-510F-4773-9D24-2ADCC5A3E6D2}" destId="{11A22ED7-2CAB-4672-B6DE-72886DC87EB3}" srcOrd="0" destOrd="0" presId="urn:microsoft.com/office/officeart/2005/8/layout/list1"/>
    <dgm:cxn modelId="{F77D7FB9-2EE7-4334-B5B2-C9BAE81229DD}" type="presParOf" srcId="{6720BE18-AD0D-4980-98B3-CD55F099330B}" destId="{8FA3C732-81E3-4B2D-B533-DDDB1CF17D16}" srcOrd="0" destOrd="0" presId="urn:microsoft.com/office/officeart/2005/8/layout/list1"/>
    <dgm:cxn modelId="{BC66426F-D9D8-4858-8466-B12A4FB287F2}" type="presParOf" srcId="{8FA3C732-81E3-4B2D-B533-DDDB1CF17D16}" destId="{279E9226-5591-44BC-B57D-C9380220913B}" srcOrd="0" destOrd="0" presId="urn:microsoft.com/office/officeart/2005/8/layout/list1"/>
    <dgm:cxn modelId="{8E1B6C4A-FE23-4E67-87C4-F31E83491F01}" type="presParOf" srcId="{8FA3C732-81E3-4B2D-B533-DDDB1CF17D16}" destId="{9467504A-0E01-4C7A-8673-39E336856590}" srcOrd="1" destOrd="0" presId="urn:microsoft.com/office/officeart/2005/8/layout/list1"/>
    <dgm:cxn modelId="{90CE3798-170E-4134-BE59-E608FD8D488E}" type="presParOf" srcId="{6720BE18-AD0D-4980-98B3-CD55F099330B}" destId="{F044EA4E-3A0C-4377-B48F-FCBAA39050F3}" srcOrd="1" destOrd="0" presId="urn:microsoft.com/office/officeart/2005/8/layout/list1"/>
    <dgm:cxn modelId="{3D3117E4-0B75-4F9E-9CA9-BC3CBBB0F6E9}" type="presParOf" srcId="{6720BE18-AD0D-4980-98B3-CD55F099330B}" destId="{11A22ED7-2CAB-4672-B6DE-72886DC87EB3}" srcOrd="2" destOrd="0" presId="urn:microsoft.com/office/officeart/2005/8/layout/list1"/>
    <dgm:cxn modelId="{C998404F-CD39-4F4C-B7E1-B569475B5EC2}" type="presParOf" srcId="{6720BE18-AD0D-4980-98B3-CD55F099330B}" destId="{D496A76B-11CE-4BF6-A34B-D075A7219428}" srcOrd="3" destOrd="0" presId="urn:microsoft.com/office/officeart/2005/8/layout/list1"/>
    <dgm:cxn modelId="{8B73BB59-8F97-453D-B7C6-725DFE669C5F}" type="presParOf" srcId="{6720BE18-AD0D-4980-98B3-CD55F099330B}" destId="{D2C65802-8FB3-4CC2-B2B8-C16FE79759E2}" srcOrd="4" destOrd="0" presId="urn:microsoft.com/office/officeart/2005/8/layout/list1"/>
    <dgm:cxn modelId="{FCEB5AC7-F05E-42BF-8B34-9354AD92380E}" type="presParOf" srcId="{D2C65802-8FB3-4CC2-B2B8-C16FE79759E2}" destId="{68B871C4-EFD8-4D4D-AF9C-911866640751}" srcOrd="0" destOrd="0" presId="urn:microsoft.com/office/officeart/2005/8/layout/list1"/>
    <dgm:cxn modelId="{7E8E8483-AE0D-435A-A400-D7FE824FC5C5}" type="presParOf" srcId="{D2C65802-8FB3-4CC2-B2B8-C16FE79759E2}" destId="{18A5395E-5F07-4F16-81A0-B8EBD0C39DC4}" srcOrd="1" destOrd="0" presId="urn:microsoft.com/office/officeart/2005/8/layout/list1"/>
    <dgm:cxn modelId="{6E88A25C-9E21-4522-A293-54F743B1814B}" type="presParOf" srcId="{6720BE18-AD0D-4980-98B3-CD55F099330B}" destId="{C6DED74D-92D1-4589-9606-031459FD4AEE}" srcOrd="5" destOrd="0" presId="urn:microsoft.com/office/officeart/2005/8/layout/list1"/>
    <dgm:cxn modelId="{094CB9D1-3A2E-4162-8E61-2B695F09E1C5}" type="presParOf" srcId="{6720BE18-AD0D-4980-98B3-CD55F099330B}" destId="{53D0F423-FFD3-4644-9C9F-3D946DED98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F767B9-C1F7-43A0-B902-F2283707EF26}" type="doc">
      <dgm:prSet loTypeId="urn:microsoft.com/office/officeart/2005/8/layout/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BE78448-4A9D-478C-8077-466BB5A1D848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Шифр </a:t>
          </a:r>
          <a:r>
            <a:rPr lang="en-US" sz="2600" b="1" dirty="0" smtClean="0"/>
            <a:t>ChaCha20</a:t>
          </a:r>
          <a:r>
            <a:rPr lang="ru-RU" sz="2600" b="1" dirty="0" smtClean="0"/>
            <a:t> + </a:t>
          </a:r>
          <a:r>
            <a:rPr lang="en-US" sz="2600" b="1" dirty="0" smtClean="0"/>
            <a:t>MAC Poly1305</a:t>
          </a:r>
          <a:endParaRPr lang="ru-RU" sz="2600" b="1" dirty="0"/>
        </a:p>
      </dgm:t>
    </dgm:pt>
    <dgm:pt modelId="{D57877CC-52A5-4A68-B307-E80B113C9EF4}" type="parTrans" cxnId="{04C9ABC9-25C9-4226-8DB7-4BD24D503915}">
      <dgm:prSet/>
      <dgm:spPr/>
      <dgm:t>
        <a:bodyPr/>
        <a:lstStyle/>
        <a:p>
          <a:endParaRPr lang="ru-RU"/>
        </a:p>
      </dgm:t>
    </dgm:pt>
    <dgm:pt modelId="{6CE55D92-3BCB-45A1-85F3-958C7B4D9E64}" type="sibTrans" cxnId="{04C9ABC9-25C9-4226-8DB7-4BD24D503915}">
      <dgm:prSet/>
      <dgm:spPr/>
      <dgm:t>
        <a:bodyPr/>
        <a:lstStyle/>
        <a:p>
          <a:endParaRPr lang="ru-RU"/>
        </a:p>
      </dgm:t>
    </dgm:pt>
    <dgm:pt modelId="{DB754C97-BB99-408B-A5B8-404C505BA5BC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600" b="1" dirty="0" smtClean="0"/>
            <a:t>Эллиптические кривые: быстрее, чем 2048-битные </a:t>
          </a:r>
          <a:r>
            <a:rPr lang="en-US" sz="2600" b="1" dirty="0" smtClean="0"/>
            <a:t>RSA-</a:t>
          </a:r>
          <a:r>
            <a:rPr lang="ru-RU" sz="2600" b="1" dirty="0" smtClean="0"/>
            <a:t>ключи</a:t>
          </a:r>
          <a:endParaRPr lang="ru-RU" sz="2600" b="1" dirty="0"/>
        </a:p>
      </dgm:t>
    </dgm:pt>
    <dgm:pt modelId="{B90C20F0-24D0-4B8F-B4C9-5359B813A8ED}" type="parTrans" cxnId="{5C3E7EE0-23BE-4192-8B5B-A7F3E6763AD1}">
      <dgm:prSet/>
      <dgm:spPr/>
      <dgm:t>
        <a:bodyPr/>
        <a:lstStyle/>
        <a:p>
          <a:endParaRPr lang="ru-RU"/>
        </a:p>
      </dgm:t>
    </dgm:pt>
    <dgm:pt modelId="{8DFCE93A-D98B-4DDB-82CE-BBCFAB7CDA35}" type="sibTrans" cxnId="{5C3E7EE0-23BE-4192-8B5B-A7F3E6763AD1}">
      <dgm:prSet/>
      <dgm:spPr/>
      <dgm:t>
        <a:bodyPr/>
        <a:lstStyle/>
        <a:p>
          <a:endParaRPr lang="ru-RU"/>
        </a:p>
      </dgm:t>
    </dgm:pt>
    <dgm:pt modelId="{875D9AA9-A7A0-494D-B811-A90ED3FD5063}">
      <dgm:prSet phldrT="[Текст]" custT="1"/>
      <dgm:spPr>
        <a:solidFill>
          <a:schemeClr val="bg1">
            <a:alpha val="90000"/>
          </a:schemeClr>
        </a:solidFill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400" b="1" dirty="0" smtClean="0"/>
            <a:t>Apache </a:t>
          </a:r>
          <a:r>
            <a:rPr lang="ru-RU" sz="2400" b="1" dirty="0" smtClean="0"/>
            <a:t>умеет 2 сертификата на домен,  </a:t>
          </a:r>
          <a:r>
            <a:rPr lang="en-US" sz="2400" b="1" dirty="0" smtClean="0"/>
            <a:t>nginx – </a:t>
          </a:r>
          <a:r>
            <a:rPr lang="ru-RU" sz="2400" b="1" dirty="0" smtClean="0"/>
            <a:t>пока нет</a:t>
          </a:r>
          <a:endParaRPr lang="ru-RU" sz="2400" b="1" dirty="0"/>
        </a:p>
      </dgm:t>
    </dgm:pt>
    <dgm:pt modelId="{FCD7D033-D655-4089-89D9-374008F1B60D}" type="parTrans" cxnId="{78E7B796-61D8-4567-BB1A-9E32FB32AB5C}">
      <dgm:prSet/>
      <dgm:spPr/>
      <dgm:t>
        <a:bodyPr/>
        <a:lstStyle/>
        <a:p>
          <a:endParaRPr lang="ru-RU"/>
        </a:p>
      </dgm:t>
    </dgm:pt>
    <dgm:pt modelId="{8840D5CB-FD1B-4B5E-937C-F40E83C7FD9C}" type="sibTrans" cxnId="{78E7B796-61D8-4567-BB1A-9E32FB32AB5C}">
      <dgm:prSet/>
      <dgm:spPr/>
      <dgm:t>
        <a:bodyPr/>
        <a:lstStyle/>
        <a:p>
          <a:endParaRPr lang="ru-RU"/>
        </a:p>
      </dgm:t>
    </dgm:pt>
    <dgm:pt modelId="{D1103EDD-BE8F-4D36-B686-1CD1B2C0D20F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600" b="1" dirty="0" smtClean="0"/>
            <a:t>Perfect Forward Secrecy</a:t>
          </a:r>
          <a:endParaRPr lang="ru-RU" sz="2600" b="1" dirty="0"/>
        </a:p>
      </dgm:t>
    </dgm:pt>
    <dgm:pt modelId="{0BB2D0E9-69BE-4D2D-8DE1-6C44BA39EBC8}" type="parTrans" cxnId="{FC2F7C4A-2E48-4CF7-80F8-B1E3B924617D}">
      <dgm:prSet/>
      <dgm:spPr/>
      <dgm:t>
        <a:bodyPr/>
        <a:lstStyle/>
        <a:p>
          <a:endParaRPr lang="ru-RU"/>
        </a:p>
      </dgm:t>
    </dgm:pt>
    <dgm:pt modelId="{1D683F14-8095-4EA0-B6F1-A6F2156263EE}" type="sibTrans" cxnId="{FC2F7C4A-2E48-4CF7-80F8-B1E3B924617D}">
      <dgm:prSet/>
      <dgm:spPr/>
      <dgm:t>
        <a:bodyPr/>
        <a:lstStyle/>
        <a:p>
          <a:endParaRPr lang="ru-RU"/>
        </a:p>
      </dgm:t>
    </dgm:pt>
    <dgm:pt modelId="{44A30513-097D-45A6-8574-A1B69E3754BF}">
      <dgm:prSet phldrT="[Текст]" custT="1"/>
      <dgm:spPr>
        <a:solidFill>
          <a:schemeClr val="bg1">
            <a:alpha val="90000"/>
          </a:schemeClr>
        </a:solidFill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 sz="1800" dirty="0"/>
        </a:p>
      </dgm:t>
    </dgm:pt>
    <dgm:pt modelId="{0C3E9C4C-EF2B-4BCF-A706-444FBC807BA1}" type="parTrans" cxnId="{9DB0F022-81E8-4864-92F1-D9CB089ABECF}">
      <dgm:prSet/>
      <dgm:spPr/>
      <dgm:t>
        <a:bodyPr/>
        <a:lstStyle/>
        <a:p>
          <a:endParaRPr lang="ru-RU"/>
        </a:p>
      </dgm:t>
    </dgm:pt>
    <dgm:pt modelId="{C8C3B5B4-8567-467F-A1A1-AE6A28607465}" type="sibTrans" cxnId="{9DB0F022-81E8-4864-92F1-D9CB089ABECF}">
      <dgm:prSet/>
      <dgm:spPr/>
      <dgm:t>
        <a:bodyPr/>
        <a:lstStyle/>
        <a:p>
          <a:endParaRPr lang="ru-RU"/>
        </a:p>
      </dgm:t>
    </dgm:pt>
    <dgm:pt modelId="{6678EE5A-8950-4FBB-8C0F-8C274E096FD3}">
      <dgm:prSet phldrT="[Текст]" custT="1"/>
      <dgm:spPr>
        <a:solidFill>
          <a:schemeClr val="bg1">
            <a:alpha val="90000"/>
          </a:schemeClr>
        </a:solidFill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 sz="1800" dirty="0"/>
        </a:p>
      </dgm:t>
    </dgm:pt>
    <dgm:pt modelId="{62D5F44F-381D-456C-AE3E-4630BD5EB8DF}" type="sibTrans" cxnId="{7EBCC546-BBCD-4E1F-8BEF-75DD339C2D3B}">
      <dgm:prSet/>
      <dgm:spPr/>
      <dgm:t>
        <a:bodyPr/>
        <a:lstStyle/>
        <a:p>
          <a:endParaRPr lang="ru-RU"/>
        </a:p>
      </dgm:t>
    </dgm:pt>
    <dgm:pt modelId="{12104C15-7864-4187-84E4-FC757143F313}" type="parTrans" cxnId="{7EBCC546-BBCD-4E1F-8BEF-75DD339C2D3B}">
      <dgm:prSet/>
      <dgm:spPr/>
      <dgm:t>
        <a:bodyPr/>
        <a:lstStyle/>
        <a:p>
          <a:endParaRPr lang="ru-RU"/>
        </a:p>
      </dgm:t>
    </dgm:pt>
    <dgm:pt modelId="{A4763D47-043F-4534-A943-37EA77E69C22}" type="pres">
      <dgm:prSet presAssocID="{B7F767B9-C1F7-43A0-B902-F2283707EF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5EB7D-8DF1-44AF-A1FC-A037C8CA7274}" type="pres">
      <dgm:prSet presAssocID="{BBE78448-4A9D-478C-8077-466BB5A1D848}" presName="parentLin" presStyleCnt="0"/>
      <dgm:spPr/>
    </dgm:pt>
    <dgm:pt modelId="{58C69AF1-EDB4-466B-BE5B-389D14BBFC7E}" type="pres">
      <dgm:prSet presAssocID="{BBE78448-4A9D-478C-8077-466BB5A1D84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E65135-13CE-4318-A9FC-894F67C7B14B}" type="pres">
      <dgm:prSet presAssocID="{BBE78448-4A9D-478C-8077-466BB5A1D848}" presName="parentText" presStyleLbl="node1" presStyleIdx="0" presStyleCnt="3" custScaleX="11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7F8B6-9958-45E9-AF55-D4E7C91DEE1C}" type="pres">
      <dgm:prSet presAssocID="{BBE78448-4A9D-478C-8077-466BB5A1D848}" presName="negativeSpace" presStyleCnt="0"/>
      <dgm:spPr/>
    </dgm:pt>
    <dgm:pt modelId="{96668197-A62D-4861-A80B-EB56B8FFBB55}" type="pres">
      <dgm:prSet presAssocID="{BBE78448-4A9D-478C-8077-466BB5A1D848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 w="19050">
          <a:solidFill>
            <a:schemeClr val="tx2">
              <a:lumMod val="75000"/>
            </a:schemeClr>
          </a:solidFill>
        </a:ln>
      </dgm:spPr>
    </dgm:pt>
    <dgm:pt modelId="{092F80A0-5995-4D3A-A36A-C5095799F291}" type="pres">
      <dgm:prSet presAssocID="{6CE55D92-3BCB-45A1-85F3-958C7B4D9E64}" presName="spaceBetweenRectangles" presStyleCnt="0"/>
      <dgm:spPr/>
    </dgm:pt>
    <dgm:pt modelId="{20AF746E-A943-4167-89C8-88862522A6B2}" type="pres">
      <dgm:prSet presAssocID="{DB754C97-BB99-408B-A5B8-404C505BA5BC}" presName="parentLin" presStyleCnt="0"/>
      <dgm:spPr/>
    </dgm:pt>
    <dgm:pt modelId="{0D295DD8-8CBC-4C95-9D71-1612C2450F93}" type="pres">
      <dgm:prSet presAssocID="{DB754C97-BB99-408B-A5B8-404C505BA5B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8ABEF58-7B6A-48F2-9958-BB84E6763EFC}" type="pres">
      <dgm:prSet presAssocID="{DB754C97-BB99-408B-A5B8-404C505BA5BC}" presName="parentText" presStyleLbl="node1" presStyleIdx="1" presStyleCnt="3" custScaleX="11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D6909-4860-451A-8585-230B2F8F076E}" type="pres">
      <dgm:prSet presAssocID="{DB754C97-BB99-408B-A5B8-404C505BA5BC}" presName="negativeSpace" presStyleCnt="0"/>
      <dgm:spPr/>
    </dgm:pt>
    <dgm:pt modelId="{D0B4C82D-572A-4A85-B8D2-E849E11E3F65}" type="pres">
      <dgm:prSet presAssocID="{DB754C97-BB99-408B-A5B8-404C505BA5B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9E326-D298-4FA9-A89F-4648370B076D}" type="pres">
      <dgm:prSet presAssocID="{8DFCE93A-D98B-4DDB-82CE-BBCFAB7CDA35}" presName="spaceBetweenRectangles" presStyleCnt="0"/>
      <dgm:spPr/>
    </dgm:pt>
    <dgm:pt modelId="{DF44B1DC-4A7A-4E5B-8AE8-794ECFE89FA5}" type="pres">
      <dgm:prSet presAssocID="{D1103EDD-BE8F-4D36-B686-1CD1B2C0D20F}" presName="parentLin" presStyleCnt="0"/>
      <dgm:spPr/>
    </dgm:pt>
    <dgm:pt modelId="{59F4D328-F3B2-4F33-83BF-D3A5FB68DE96}" type="pres">
      <dgm:prSet presAssocID="{D1103EDD-BE8F-4D36-B686-1CD1B2C0D20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459832A-4EE2-4A50-AE6C-EBC63EB69088}" type="pres">
      <dgm:prSet presAssocID="{D1103EDD-BE8F-4D36-B686-1CD1B2C0D20F}" presName="parentText" presStyleLbl="node1" presStyleIdx="2" presStyleCnt="3" custScaleX="11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66732-C85A-4A18-9616-1A30FDD7A7BB}" type="pres">
      <dgm:prSet presAssocID="{D1103EDD-BE8F-4D36-B686-1CD1B2C0D20F}" presName="negativeSpace" presStyleCnt="0"/>
      <dgm:spPr/>
    </dgm:pt>
    <dgm:pt modelId="{3BB0A31C-D313-4EF4-83AC-6F350AD51631}" type="pres">
      <dgm:prSet presAssocID="{D1103EDD-BE8F-4D36-B686-1CD1B2C0D20F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 w="19050">
          <a:solidFill>
            <a:schemeClr val="tx2">
              <a:lumMod val="75000"/>
            </a:schemeClr>
          </a:solidFill>
        </a:ln>
      </dgm:spPr>
    </dgm:pt>
  </dgm:ptLst>
  <dgm:cxnLst>
    <dgm:cxn modelId="{5C3E7EE0-23BE-4192-8B5B-A7F3E6763AD1}" srcId="{B7F767B9-C1F7-43A0-B902-F2283707EF26}" destId="{DB754C97-BB99-408B-A5B8-404C505BA5BC}" srcOrd="1" destOrd="0" parTransId="{B90C20F0-24D0-4B8F-B4C9-5359B813A8ED}" sibTransId="{8DFCE93A-D98B-4DDB-82CE-BBCFAB7CDA35}"/>
    <dgm:cxn modelId="{01CF753C-1D5E-43DF-AEDB-E18E9EFC1BD0}" type="presOf" srcId="{44A30513-097D-45A6-8574-A1B69E3754BF}" destId="{D0B4C82D-572A-4A85-B8D2-E849E11E3F65}" srcOrd="0" destOrd="2" presId="urn:microsoft.com/office/officeart/2005/8/layout/list1"/>
    <dgm:cxn modelId="{4AD69DDF-3CCB-4E9F-B156-55F1BF78B0B4}" type="presOf" srcId="{DB754C97-BB99-408B-A5B8-404C505BA5BC}" destId="{68ABEF58-7B6A-48F2-9958-BB84E6763EFC}" srcOrd="1" destOrd="0" presId="urn:microsoft.com/office/officeart/2005/8/layout/list1"/>
    <dgm:cxn modelId="{78E7B796-61D8-4567-BB1A-9E32FB32AB5C}" srcId="{DB754C97-BB99-408B-A5B8-404C505BA5BC}" destId="{875D9AA9-A7A0-494D-B811-A90ED3FD5063}" srcOrd="0" destOrd="0" parTransId="{FCD7D033-D655-4089-89D9-374008F1B60D}" sibTransId="{8840D5CB-FD1B-4B5E-937C-F40E83C7FD9C}"/>
    <dgm:cxn modelId="{5C1E5A7A-91AC-4801-B2E5-843F96E91ABF}" type="presOf" srcId="{BBE78448-4A9D-478C-8077-466BB5A1D848}" destId="{ADE65135-13CE-4318-A9FC-894F67C7B14B}" srcOrd="1" destOrd="0" presId="urn:microsoft.com/office/officeart/2005/8/layout/list1"/>
    <dgm:cxn modelId="{FC2F7C4A-2E48-4CF7-80F8-B1E3B924617D}" srcId="{B7F767B9-C1F7-43A0-B902-F2283707EF26}" destId="{D1103EDD-BE8F-4D36-B686-1CD1B2C0D20F}" srcOrd="2" destOrd="0" parTransId="{0BB2D0E9-69BE-4D2D-8DE1-6C44BA39EBC8}" sibTransId="{1D683F14-8095-4EA0-B6F1-A6F2156263EE}"/>
    <dgm:cxn modelId="{7EBCC546-BBCD-4E1F-8BEF-75DD339C2D3B}" srcId="{DB754C97-BB99-408B-A5B8-404C505BA5BC}" destId="{6678EE5A-8950-4FBB-8C0F-8C274E096FD3}" srcOrd="1" destOrd="0" parTransId="{12104C15-7864-4187-84E4-FC757143F313}" sibTransId="{62D5F44F-381D-456C-AE3E-4630BD5EB8DF}"/>
    <dgm:cxn modelId="{A01319F4-A163-44A1-AF1E-E426F40E53E2}" type="presOf" srcId="{D1103EDD-BE8F-4D36-B686-1CD1B2C0D20F}" destId="{B459832A-4EE2-4A50-AE6C-EBC63EB69088}" srcOrd="1" destOrd="0" presId="urn:microsoft.com/office/officeart/2005/8/layout/list1"/>
    <dgm:cxn modelId="{35507B9E-A9FE-4803-8873-32D889033067}" type="presOf" srcId="{6678EE5A-8950-4FBB-8C0F-8C274E096FD3}" destId="{D0B4C82D-572A-4A85-B8D2-E849E11E3F65}" srcOrd="0" destOrd="1" presId="urn:microsoft.com/office/officeart/2005/8/layout/list1"/>
    <dgm:cxn modelId="{6750BE86-A373-4EDC-B638-3BA3F7E3222B}" type="presOf" srcId="{DB754C97-BB99-408B-A5B8-404C505BA5BC}" destId="{0D295DD8-8CBC-4C95-9D71-1612C2450F93}" srcOrd="0" destOrd="0" presId="urn:microsoft.com/office/officeart/2005/8/layout/list1"/>
    <dgm:cxn modelId="{56CBCE0E-E30C-4D59-A6FF-CA384E26FE81}" type="presOf" srcId="{875D9AA9-A7A0-494D-B811-A90ED3FD5063}" destId="{D0B4C82D-572A-4A85-B8D2-E849E11E3F65}" srcOrd="0" destOrd="0" presId="urn:microsoft.com/office/officeart/2005/8/layout/list1"/>
    <dgm:cxn modelId="{04C9ABC9-25C9-4226-8DB7-4BD24D503915}" srcId="{B7F767B9-C1F7-43A0-B902-F2283707EF26}" destId="{BBE78448-4A9D-478C-8077-466BB5A1D848}" srcOrd="0" destOrd="0" parTransId="{D57877CC-52A5-4A68-B307-E80B113C9EF4}" sibTransId="{6CE55D92-3BCB-45A1-85F3-958C7B4D9E64}"/>
    <dgm:cxn modelId="{83596FD8-6979-4D7D-8851-E12F5F5801C0}" type="presOf" srcId="{D1103EDD-BE8F-4D36-B686-1CD1B2C0D20F}" destId="{59F4D328-F3B2-4F33-83BF-D3A5FB68DE96}" srcOrd="0" destOrd="0" presId="urn:microsoft.com/office/officeart/2005/8/layout/list1"/>
    <dgm:cxn modelId="{9DB0F022-81E8-4864-92F1-D9CB089ABECF}" srcId="{DB754C97-BB99-408B-A5B8-404C505BA5BC}" destId="{44A30513-097D-45A6-8574-A1B69E3754BF}" srcOrd="2" destOrd="0" parTransId="{0C3E9C4C-EF2B-4BCF-A706-444FBC807BA1}" sibTransId="{C8C3B5B4-8567-467F-A1A1-AE6A28607465}"/>
    <dgm:cxn modelId="{DB0BF62E-F476-4FE4-8A5F-FBC52E4E49D2}" type="presOf" srcId="{B7F767B9-C1F7-43A0-B902-F2283707EF26}" destId="{A4763D47-043F-4534-A943-37EA77E69C22}" srcOrd="0" destOrd="0" presId="urn:microsoft.com/office/officeart/2005/8/layout/list1"/>
    <dgm:cxn modelId="{24A56989-4117-4E40-ACD1-62B8D75F787E}" type="presOf" srcId="{BBE78448-4A9D-478C-8077-466BB5A1D848}" destId="{58C69AF1-EDB4-466B-BE5B-389D14BBFC7E}" srcOrd="0" destOrd="0" presId="urn:microsoft.com/office/officeart/2005/8/layout/list1"/>
    <dgm:cxn modelId="{30F5C760-8F8A-415F-8ED0-13507FC65E0E}" type="presParOf" srcId="{A4763D47-043F-4534-A943-37EA77E69C22}" destId="{D935EB7D-8DF1-44AF-A1FC-A037C8CA7274}" srcOrd="0" destOrd="0" presId="urn:microsoft.com/office/officeart/2005/8/layout/list1"/>
    <dgm:cxn modelId="{10E4012A-625B-445D-807F-2A2FB074E9BA}" type="presParOf" srcId="{D935EB7D-8DF1-44AF-A1FC-A037C8CA7274}" destId="{58C69AF1-EDB4-466B-BE5B-389D14BBFC7E}" srcOrd="0" destOrd="0" presId="urn:microsoft.com/office/officeart/2005/8/layout/list1"/>
    <dgm:cxn modelId="{EAC028FD-1835-4D5C-ADE3-0EA7AEDF27CD}" type="presParOf" srcId="{D935EB7D-8DF1-44AF-A1FC-A037C8CA7274}" destId="{ADE65135-13CE-4318-A9FC-894F67C7B14B}" srcOrd="1" destOrd="0" presId="urn:microsoft.com/office/officeart/2005/8/layout/list1"/>
    <dgm:cxn modelId="{75198FE8-8FDE-468A-A174-B4CBF89A2D93}" type="presParOf" srcId="{A4763D47-043F-4534-A943-37EA77E69C22}" destId="{6A57F8B6-9958-45E9-AF55-D4E7C91DEE1C}" srcOrd="1" destOrd="0" presId="urn:microsoft.com/office/officeart/2005/8/layout/list1"/>
    <dgm:cxn modelId="{D5E4485B-2B96-4E4E-BBB5-E4CC9038D6A9}" type="presParOf" srcId="{A4763D47-043F-4534-A943-37EA77E69C22}" destId="{96668197-A62D-4861-A80B-EB56B8FFBB55}" srcOrd="2" destOrd="0" presId="urn:microsoft.com/office/officeart/2005/8/layout/list1"/>
    <dgm:cxn modelId="{D7EA6344-B677-46DD-873F-B0BC1C8AFB1E}" type="presParOf" srcId="{A4763D47-043F-4534-A943-37EA77E69C22}" destId="{092F80A0-5995-4D3A-A36A-C5095799F291}" srcOrd="3" destOrd="0" presId="urn:microsoft.com/office/officeart/2005/8/layout/list1"/>
    <dgm:cxn modelId="{B283E757-4E91-4DAA-93A6-270A1BAEC7BA}" type="presParOf" srcId="{A4763D47-043F-4534-A943-37EA77E69C22}" destId="{20AF746E-A943-4167-89C8-88862522A6B2}" srcOrd="4" destOrd="0" presId="urn:microsoft.com/office/officeart/2005/8/layout/list1"/>
    <dgm:cxn modelId="{6544FEBF-0732-44EA-976D-978175907C42}" type="presParOf" srcId="{20AF746E-A943-4167-89C8-88862522A6B2}" destId="{0D295DD8-8CBC-4C95-9D71-1612C2450F93}" srcOrd="0" destOrd="0" presId="urn:microsoft.com/office/officeart/2005/8/layout/list1"/>
    <dgm:cxn modelId="{CCDE9131-4B45-4777-B183-E06149E09E2D}" type="presParOf" srcId="{20AF746E-A943-4167-89C8-88862522A6B2}" destId="{68ABEF58-7B6A-48F2-9958-BB84E6763EFC}" srcOrd="1" destOrd="0" presId="urn:microsoft.com/office/officeart/2005/8/layout/list1"/>
    <dgm:cxn modelId="{F022F62A-7F50-4849-B00B-EE5EF97F0ECC}" type="presParOf" srcId="{A4763D47-043F-4534-A943-37EA77E69C22}" destId="{9DCD6909-4860-451A-8585-230B2F8F076E}" srcOrd="5" destOrd="0" presId="urn:microsoft.com/office/officeart/2005/8/layout/list1"/>
    <dgm:cxn modelId="{8A32432F-809D-4AA6-8B90-ECC390AFF51E}" type="presParOf" srcId="{A4763D47-043F-4534-A943-37EA77E69C22}" destId="{D0B4C82D-572A-4A85-B8D2-E849E11E3F65}" srcOrd="6" destOrd="0" presId="urn:microsoft.com/office/officeart/2005/8/layout/list1"/>
    <dgm:cxn modelId="{AABCB5AC-633F-4B18-9483-88C49AD7D908}" type="presParOf" srcId="{A4763D47-043F-4534-A943-37EA77E69C22}" destId="{EE09E326-D298-4FA9-A89F-4648370B076D}" srcOrd="7" destOrd="0" presId="urn:microsoft.com/office/officeart/2005/8/layout/list1"/>
    <dgm:cxn modelId="{E6A3D2F9-E30B-4EF8-885F-5F0BBA803217}" type="presParOf" srcId="{A4763D47-043F-4534-A943-37EA77E69C22}" destId="{DF44B1DC-4A7A-4E5B-8AE8-794ECFE89FA5}" srcOrd="8" destOrd="0" presId="urn:microsoft.com/office/officeart/2005/8/layout/list1"/>
    <dgm:cxn modelId="{FF93EF00-2B69-4CBF-9454-849A931D2C8D}" type="presParOf" srcId="{DF44B1DC-4A7A-4E5B-8AE8-794ECFE89FA5}" destId="{59F4D328-F3B2-4F33-83BF-D3A5FB68DE96}" srcOrd="0" destOrd="0" presId="urn:microsoft.com/office/officeart/2005/8/layout/list1"/>
    <dgm:cxn modelId="{A4CB7AE6-8E7D-4C7B-AD25-5A61ACEBBC5F}" type="presParOf" srcId="{DF44B1DC-4A7A-4E5B-8AE8-794ECFE89FA5}" destId="{B459832A-4EE2-4A50-AE6C-EBC63EB69088}" srcOrd="1" destOrd="0" presId="urn:microsoft.com/office/officeart/2005/8/layout/list1"/>
    <dgm:cxn modelId="{26FCAA9B-C21A-4809-941E-ADB35077BC34}" type="presParOf" srcId="{A4763D47-043F-4534-A943-37EA77E69C22}" destId="{F4666732-C85A-4A18-9616-1A30FDD7A7BB}" srcOrd="9" destOrd="0" presId="urn:microsoft.com/office/officeart/2005/8/layout/list1"/>
    <dgm:cxn modelId="{E6ADE60B-4B19-4E28-806E-9668E27AC60B}" type="presParOf" srcId="{A4763D47-043F-4534-A943-37EA77E69C22}" destId="{3BB0A31C-D313-4EF4-83AC-6F350AD5163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8986E1-F36C-48B5-B2F3-601936878F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016E-CCBB-423C-B19F-0F3943DE3DB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600" b="1" dirty="0" smtClean="0">
              <a:solidFill>
                <a:srgbClr val="C00000"/>
              </a:solidFill>
            </a:rPr>
            <a:t>Shellshock</a:t>
          </a:r>
          <a:endParaRPr lang="ru-RU" sz="2600" dirty="0"/>
        </a:p>
      </dgm:t>
    </dgm:pt>
    <dgm:pt modelId="{75785BFC-17D4-43D7-AE25-637E20FBAE18}" type="parTrans" cxnId="{A55367BA-6175-42D5-8A66-84441270622E}">
      <dgm:prSet/>
      <dgm:spPr/>
      <dgm:t>
        <a:bodyPr/>
        <a:lstStyle/>
        <a:p>
          <a:endParaRPr lang="ru-RU" sz="2400"/>
        </a:p>
      </dgm:t>
    </dgm:pt>
    <dgm:pt modelId="{2463FD06-C4EB-4196-A08D-86CDD294FD7A}" type="sibTrans" cxnId="{A55367BA-6175-42D5-8A66-84441270622E}">
      <dgm:prSet/>
      <dgm:spPr/>
      <dgm:t>
        <a:bodyPr/>
        <a:lstStyle/>
        <a:p>
          <a:endParaRPr lang="ru-RU" sz="2400"/>
        </a:p>
      </dgm:t>
    </dgm:pt>
    <dgm:pt modelId="{F5BFACE7-BCEE-439B-8AE5-E10EDFA7C17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/>
          </a:solidFill>
        </a:ln>
      </dgm:spPr>
      <dgm:t>
        <a:bodyPr/>
        <a:lstStyle/>
        <a:p>
          <a:r>
            <a:rPr lang="en-US" sz="2600" b="1" dirty="0" smtClean="0">
              <a:solidFill>
                <a:srgbClr val="C00000"/>
              </a:solidFill>
            </a:rPr>
            <a:t>BadUSB</a:t>
          </a:r>
          <a:endParaRPr lang="ru-RU" sz="2600" dirty="0"/>
        </a:p>
      </dgm:t>
    </dgm:pt>
    <dgm:pt modelId="{2618F153-A27E-4D71-BE3F-08463FE98712}" type="parTrans" cxnId="{2907C6A7-7989-4199-89ED-5A4FF79B5E53}">
      <dgm:prSet/>
      <dgm:spPr/>
      <dgm:t>
        <a:bodyPr/>
        <a:lstStyle/>
        <a:p>
          <a:endParaRPr lang="ru-RU" sz="2400"/>
        </a:p>
      </dgm:t>
    </dgm:pt>
    <dgm:pt modelId="{8A6E6DAA-8797-4BF4-BE58-DFF5105FA547}" type="sibTrans" cxnId="{2907C6A7-7989-4199-89ED-5A4FF79B5E53}">
      <dgm:prSet/>
      <dgm:spPr/>
      <dgm:t>
        <a:bodyPr/>
        <a:lstStyle/>
        <a:p>
          <a:endParaRPr lang="ru-RU" sz="2400"/>
        </a:p>
      </dgm:t>
    </dgm:pt>
    <dgm:pt modelId="{755362DC-D68B-4F67-A2E4-8795EC200453}">
      <dgm:prSet custT="1"/>
      <dgm:spPr>
        <a:ln w="19050">
          <a:solidFill>
            <a:schemeClr val="accent2"/>
          </a:solidFill>
        </a:ln>
      </dgm:spPr>
      <dgm:t>
        <a:bodyPr/>
        <a:lstStyle/>
        <a:p>
          <a:r>
            <a:rPr lang="ru-RU" sz="2400" b="1" smtClean="0"/>
            <a:t>Уязвимость с 25-летним стажем</a:t>
          </a:r>
          <a:endParaRPr lang="ru-RU" sz="2400" b="1" dirty="0"/>
        </a:p>
      </dgm:t>
    </dgm:pt>
    <dgm:pt modelId="{32B3FF86-2A2E-4E39-9468-74B51C97ADF8}" type="parTrans" cxnId="{F2377F80-E859-44D8-A5B4-CED27F9BE430}">
      <dgm:prSet/>
      <dgm:spPr/>
      <dgm:t>
        <a:bodyPr/>
        <a:lstStyle/>
        <a:p>
          <a:endParaRPr lang="ru-RU" sz="2400"/>
        </a:p>
      </dgm:t>
    </dgm:pt>
    <dgm:pt modelId="{DB7D5C20-225D-4324-8C51-DBD3206DF5C4}" type="sibTrans" cxnId="{F2377F80-E859-44D8-A5B4-CED27F9BE430}">
      <dgm:prSet/>
      <dgm:spPr/>
      <dgm:t>
        <a:bodyPr/>
        <a:lstStyle/>
        <a:p>
          <a:endParaRPr lang="ru-RU" sz="2400"/>
        </a:p>
      </dgm:t>
    </dgm:pt>
    <dgm:pt modelId="{51BB068E-BB64-4FE5-A0DC-F118240343FE}">
      <dgm:prSet custT="1"/>
      <dgm:spPr>
        <a:ln w="19050">
          <a:solidFill>
            <a:schemeClr val="accent2"/>
          </a:solidFill>
        </a:ln>
      </dgm:spPr>
      <dgm:t>
        <a:bodyPr/>
        <a:lstStyle/>
        <a:p>
          <a:r>
            <a:rPr lang="en-US" sz="2400" b="1" smtClean="0"/>
            <a:t>DHCP, OpenVPN, qmail…</a:t>
          </a:r>
          <a:endParaRPr lang="en-US" sz="2400" b="1" dirty="0"/>
        </a:p>
      </dgm:t>
    </dgm:pt>
    <dgm:pt modelId="{02332BF4-F654-48E4-B787-AC9B332DA8E4}" type="parTrans" cxnId="{A46225FE-05BE-47BB-90CC-C653EB6F6D54}">
      <dgm:prSet/>
      <dgm:spPr/>
      <dgm:t>
        <a:bodyPr/>
        <a:lstStyle/>
        <a:p>
          <a:endParaRPr lang="ru-RU" sz="2400"/>
        </a:p>
      </dgm:t>
    </dgm:pt>
    <dgm:pt modelId="{04C7C9CC-036C-4D28-A7F4-E66FAA63C4CF}" type="sibTrans" cxnId="{A46225FE-05BE-47BB-90CC-C653EB6F6D54}">
      <dgm:prSet/>
      <dgm:spPr/>
      <dgm:t>
        <a:bodyPr/>
        <a:lstStyle/>
        <a:p>
          <a:endParaRPr lang="ru-RU" sz="2400"/>
        </a:p>
      </dgm:t>
    </dgm:pt>
    <dgm:pt modelId="{6364317F-9921-4896-9E27-781F947FD498}">
      <dgm:prSet custT="1"/>
      <dgm:spPr>
        <a:ln w="19050">
          <a:solidFill>
            <a:schemeClr val="accent2"/>
          </a:solidFill>
        </a:ln>
      </dgm:spPr>
      <dgm:t>
        <a:bodyPr/>
        <a:lstStyle/>
        <a:p>
          <a:r>
            <a:rPr lang="ru-RU" sz="2400" b="1" dirty="0" smtClean="0"/>
            <a:t>Злоумышленник расскажет вашей флешке, что она – клавиатура</a:t>
          </a:r>
        </a:p>
      </dgm:t>
    </dgm:pt>
    <dgm:pt modelId="{A9F1D283-9902-4024-8EE8-31094AE58BA7}" type="parTrans" cxnId="{712C02A0-A3AF-4FEE-933B-FBE3D44A248C}">
      <dgm:prSet/>
      <dgm:spPr/>
      <dgm:t>
        <a:bodyPr/>
        <a:lstStyle/>
        <a:p>
          <a:endParaRPr lang="ru-RU" sz="2400"/>
        </a:p>
      </dgm:t>
    </dgm:pt>
    <dgm:pt modelId="{E6B74E15-6B0E-4182-847A-B415FDE60354}" type="sibTrans" cxnId="{712C02A0-A3AF-4FEE-933B-FBE3D44A248C}">
      <dgm:prSet/>
      <dgm:spPr/>
      <dgm:t>
        <a:bodyPr/>
        <a:lstStyle/>
        <a:p>
          <a:endParaRPr lang="ru-RU" sz="2400"/>
        </a:p>
      </dgm:t>
    </dgm:pt>
    <dgm:pt modelId="{6720BE18-AD0D-4980-98B3-CD55F099330B}" type="pres">
      <dgm:prSet presAssocID="{458986E1-F36C-48B5-B2F3-601936878F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3C732-81E3-4B2D-B533-DDDB1CF17D16}" type="pres">
      <dgm:prSet presAssocID="{4830016E-CCBB-423C-B19F-0F3943DE3DB8}" presName="parentLin" presStyleCnt="0"/>
      <dgm:spPr/>
    </dgm:pt>
    <dgm:pt modelId="{279E9226-5591-44BC-B57D-C9380220913B}" type="pres">
      <dgm:prSet presAssocID="{4830016E-CCBB-423C-B19F-0F3943DE3DB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467504A-0E01-4C7A-8673-39E336856590}" type="pres">
      <dgm:prSet presAssocID="{4830016E-CCBB-423C-B19F-0F3943DE3DB8}" presName="parentText" presStyleLbl="node1" presStyleIdx="0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EA4E-3A0C-4377-B48F-FCBAA39050F3}" type="pres">
      <dgm:prSet presAssocID="{4830016E-CCBB-423C-B19F-0F3943DE3DB8}" presName="negativeSpace" presStyleCnt="0"/>
      <dgm:spPr/>
    </dgm:pt>
    <dgm:pt modelId="{11A22ED7-2CAB-4672-B6DE-72886DC87EB3}" type="pres">
      <dgm:prSet presAssocID="{4830016E-CCBB-423C-B19F-0F3943DE3DB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A76B-11CE-4BF6-A34B-D075A7219428}" type="pres">
      <dgm:prSet presAssocID="{2463FD06-C4EB-4196-A08D-86CDD294FD7A}" presName="spaceBetweenRectangles" presStyleCnt="0"/>
      <dgm:spPr/>
    </dgm:pt>
    <dgm:pt modelId="{D2C65802-8FB3-4CC2-B2B8-C16FE79759E2}" type="pres">
      <dgm:prSet presAssocID="{F5BFACE7-BCEE-439B-8AE5-E10EDFA7C177}" presName="parentLin" presStyleCnt="0"/>
      <dgm:spPr/>
    </dgm:pt>
    <dgm:pt modelId="{68B871C4-EFD8-4D4D-AF9C-911866640751}" type="pres">
      <dgm:prSet presAssocID="{F5BFACE7-BCEE-439B-8AE5-E10EDFA7C17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A5395E-5F07-4F16-81A0-B8EBD0C39DC4}" type="pres">
      <dgm:prSet presAssocID="{F5BFACE7-BCEE-439B-8AE5-E10EDFA7C177}" presName="parentText" presStyleLbl="node1" presStyleIdx="1" presStyleCnt="2" custScaleX="112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D74D-92D1-4589-9606-031459FD4AEE}" type="pres">
      <dgm:prSet presAssocID="{F5BFACE7-BCEE-439B-8AE5-E10EDFA7C177}" presName="negativeSpace" presStyleCnt="0"/>
      <dgm:spPr/>
    </dgm:pt>
    <dgm:pt modelId="{53D0F423-FFD3-4644-9C9F-3D946DED9874}" type="pres">
      <dgm:prSet presAssocID="{F5BFACE7-BCEE-439B-8AE5-E10EDFA7C17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7145D8-E3DE-459E-B798-FCCDA32E060D}" type="presOf" srcId="{458986E1-F36C-48B5-B2F3-601936878F07}" destId="{6720BE18-AD0D-4980-98B3-CD55F099330B}" srcOrd="0" destOrd="0" presId="urn:microsoft.com/office/officeart/2005/8/layout/list1"/>
    <dgm:cxn modelId="{E7E8D716-24F4-4702-BC48-C989A16F38B7}" type="presOf" srcId="{6364317F-9921-4896-9E27-781F947FD498}" destId="{53D0F423-FFD3-4644-9C9F-3D946DED9874}" srcOrd="0" destOrd="0" presId="urn:microsoft.com/office/officeart/2005/8/layout/list1"/>
    <dgm:cxn modelId="{F2377F80-E859-44D8-A5B4-CED27F9BE430}" srcId="{4830016E-CCBB-423C-B19F-0F3943DE3DB8}" destId="{755362DC-D68B-4F67-A2E4-8795EC200453}" srcOrd="0" destOrd="0" parTransId="{32B3FF86-2A2E-4E39-9468-74B51C97ADF8}" sibTransId="{DB7D5C20-225D-4324-8C51-DBD3206DF5C4}"/>
    <dgm:cxn modelId="{E713B179-5726-4C27-BC1F-8A65BFE1B5A0}" type="presOf" srcId="{51BB068E-BB64-4FE5-A0DC-F118240343FE}" destId="{11A22ED7-2CAB-4672-B6DE-72886DC87EB3}" srcOrd="0" destOrd="1" presId="urn:microsoft.com/office/officeart/2005/8/layout/list1"/>
    <dgm:cxn modelId="{A55367BA-6175-42D5-8A66-84441270622E}" srcId="{458986E1-F36C-48B5-B2F3-601936878F07}" destId="{4830016E-CCBB-423C-B19F-0F3943DE3DB8}" srcOrd="0" destOrd="0" parTransId="{75785BFC-17D4-43D7-AE25-637E20FBAE18}" sibTransId="{2463FD06-C4EB-4196-A08D-86CDD294FD7A}"/>
    <dgm:cxn modelId="{1E0FE1B6-3BFB-48AA-8B30-10E12A3A7B62}" type="presOf" srcId="{F5BFACE7-BCEE-439B-8AE5-E10EDFA7C177}" destId="{18A5395E-5F07-4F16-81A0-B8EBD0C39DC4}" srcOrd="1" destOrd="0" presId="urn:microsoft.com/office/officeart/2005/8/layout/list1"/>
    <dgm:cxn modelId="{712C02A0-A3AF-4FEE-933B-FBE3D44A248C}" srcId="{F5BFACE7-BCEE-439B-8AE5-E10EDFA7C177}" destId="{6364317F-9921-4896-9E27-781F947FD498}" srcOrd="0" destOrd="0" parTransId="{A9F1D283-9902-4024-8EE8-31094AE58BA7}" sibTransId="{E6B74E15-6B0E-4182-847A-B415FDE60354}"/>
    <dgm:cxn modelId="{2907C6A7-7989-4199-89ED-5A4FF79B5E53}" srcId="{458986E1-F36C-48B5-B2F3-601936878F07}" destId="{F5BFACE7-BCEE-439B-8AE5-E10EDFA7C177}" srcOrd="1" destOrd="0" parTransId="{2618F153-A27E-4D71-BE3F-08463FE98712}" sibTransId="{8A6E6DAA-8797-4BF4-BE58-DFF5105FA547}"/>
    <dgm:cxn modelId="{E0DE2190-8330-4EBF-ACD9-9D0A98EE529B}" type="presOf" srcId="{4830016E-CCBB-423C-B19F-0F3943DE3DB8}" destId="{9467504A-0E01-4C7A-8673-39E336856590}" srcOrd="1" destOrd="0" presId="urn:microsoft.com/office/officeart/2005/8/layout/list1"/>
    <dgm:cxn modelId="{A46225FE-05BE-47BB-90CC-C653EB6F6D54}" srcId="{4830016E-CCBB-423C-B19F-0F3943DE3DB8}" destId="{51BB068E-BB64-4FE5-A0DC-F118240343FE}" srcOrd="1" destOrd="0" parTransId="{02332BF4-F654-48E4-B787-AC9B332DA8E4}" sibTransId="{04C7C9CC-036C-4D28-A7F4-E66FAA63C4CF}"/>
    <dgm:cxn modelId="{59823FB4-FBE5-4ADF-A631-3931E198D9BA}" type="presOf" srcId="{755362DC-D68B-4F67-A2E4-8795EC200453}" destId="{11A22ED7-2CAB-4672-B6DE-72886DC87EB3}" srcOrd="0" destOrd="0" presId="urn:microsoft.com/office/officeart/2005/8/layout/list1"/>
    <dgm:cxn modelId="{F0F02426-D4DA-4555-9175-045EDA800AA7}" type="presOf" srcId="{F5BFACE7-BCEE-439B-8AE5-E10EDFA7C177}" destId="{68B871C4-EFD8-4D4D-AF9C-911866640751}" srcOrd="0" destOrd="0" presId="urn:microsoft.com/office/officeart/2005/8/layout/list1"/>
    <dgm:cxn modelId="{51BB9294-E8FC-43C9-AA39-F6370C1C65E3}" type="presOf" srcId="{4830016E-CCBB-423C-B19F-0F3943DE3DB8}" destId="{279E9226-5591-44BC-B57D-C9380220913B}" srcOrd="0" destOrd="0" presId="urn:microsoft.com/office/officeart/2005/8/layout/list1"/>
    <dgm:cxn modelId="{12452BBD-AE22-4D5C-85AF-A0DB86253424}" type="presParOf" srcId="{6720BE18-AD0D-4980-98B3-CD55F099330B}" destId="{8FA3C732-81E3-4B2D-B533-DDDB1CF17D16}" srcOrd="0" destOrd="0" presId="urn:microsoft.com/office/officeart/2005/8/layout/list1"/>
    <dgm:cxn modelId="{6E83D43D-BA7D-43A9-9577-518F89E735D1}" type="presParOf" srcId="{8FA3C732-81E3-4B2D-B533-DDDB1CF17D16}" destId="{279E9226-5591-44BC-B57D-C9380220913B}" srcOrd="0" destOrd="0" presId="urn:microsoft.com/office/officeart/2005/8/layout/list1"/>
    <dgm:cxn modelId="{6450524B-40EB-45D6-A1BE-EC919978A2CB}" type="presParOf" srcId="{8FA3C732-81E3-4B2D-B533-DDDB1CF17D16}" destId="{9467504A-0E01-4C7A-8673-39E336856590}" srcOrd="1" destOrd="0" presId="urn:microsoft.com/office/officeart/2005/8/layout/list1"/>
    <dgm:cxn modelId="{EF70166D-670E-417E-99B7-A9611C32D50E}" type="presParOf" srcId="{6720BE18-AD0D-4980-98B3-CD55F099330B}" destId="{F044EA4E-3A0C-4377-B48F-FCBAA39050F3}" srcOrd="1" destOrd="0" presId="urn:microsoft.com/office/officeart/2005/8/layout/list1"/>
    <dgm:cxn modelId="{FCA4D3AC-83AC-4612-AF48-4CC1AD659A53}" type="presParOf" srcId="{6720BE18-AD0D-4980-98B3-CD55F099330B}" destId="{11A22ED7-2CAB-4672-B6DE-72886DC87EB3}" srcOrd="2" destOrd="0" presId="urn:microsoft.com/office/officeart/2005/8/layout/list1"/>
    <dgm:cxn modelId="{2BDF6FFE-BA3D-41F1-B2B6-4FCB78F79062}" type="presParOf" srcId="{6720BE18-AD0D-4980-98B3-CD55F099330B}" destId="{D496A76B-11CE-4BF6-A34B-D075A7219428}" srcOrd="3" destOrd="0" presId="urn:microsoft.com/office/officeart/2005/8/layout/list1"/>
    <dgm:cxn modelId="{7A3CB1E9-CAEF-4D9A-B445-17BA911FDFF9}" type="presParOf" srcId="{6720BE18-AD0D-4980-98B3-CD55F099330B}" destId="{D2C65802-8FB3-4CC2-B2B8-C16FE79759E2}" srcOrd="4" destOrd="0" presId="urn:microsoft.com/office/officeart/2005/8/layout/list1"/>
    <dgm:cxn modelId="{5A39B33B-858F-4F2E-AB95-B813C062546D}" type="presParOf" srcId="{D2C65802-8FB3-4CC2-B2B8-C16FE79759E2}" destId="{68B871C4-EFD8-4D4D-AF9C-911866640751}" srcOrd="0" destOrd="0" presId="urn:microsoft.com/office/officeart/2005/8/layout/list1"/>
    <dgm:cxn modelId="{51966EC1-16B1-44C5-BA1C-570F14BF0A9B}" type="presParOf" srcId="{D2C65802-8FB3-4CC2-B2B8-C16FE79759E2}" destId="{18A5395E-5F07-4F16-81A0-B8EBD0C39DC4}" srcOrd="1" destOrd="0" presId="urn:microsoft.com/office/officeart/2005/8/layout/list1"/>
    <dgm:cxn modelId="{8BB9309C-A159-4032-A071-55E4B91F4DAF}" type="presParOf" srcId="{6720BE18-AD0D-4980-98B3-CD55F099330B}" destId="{C6DED74D-92D1-4589-9606-031459FD4AEE}" srcOrd="5" destOrd="0" presId="urn:microsoft.com/office/officeart/2005/8/layout/list1"/>
    <dgm:cxn modelId="{BB153D18-1E95-4E23-A6E5-D5E6A75FC32B}" type="presParOf" srcId="{6720BE18-AD0D-4980-98B3-CD55F099330B}" destId="{53D0F423-FFD3-4644-9C9F-3D946DED98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171AB3-7476-4D8B-B166-D2FDABF1809E}" type="doc">
      <dgm:prSet loTypeId="urn:microsoft.com/office/officeart/2005/8/layout/bList2" loCatId="list" qsTypeId="urn:microsoft.com/office/officeart/2005/8/quickstyle/simple4" qsCatId="simple" csTypeId="urn:microsoft.com/office/officeart/2005/8/colors/accent1_4" csCatId="accent1" phldr="1"/>
      <dgm:spPr/>
    </dgm:pt>
    <dgm:pt modelId="{88BB1CD1-388F-4C29-B0FC-936D91651838}">
      <dgm:prSet phldrT="[Текст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Новости</a:t>
          </a:r>
          <a:endParaRPr lang="ru-RU" sz="2400" b="1" dirty="0"/>
        </a:p>
      </dgm:t>
    </dgm:pt>
    <dgm:pt modelId="{07B403FF-6FA4-4A8E-9038-CDFB48566ABB}" type="parTrans" cxnId="{31A59225-699E-485A-A31B-1D4ECF31ECE6}">
      <dgm:prSet/>
      <dgm:spPr/>
      <dgm:t>
        <a:bodyPr/>
        <a:lstStyle/>
        <a:p>
          <a:endParaRPr lang="ru-RU"/>
        </a:p>
      </dgm:t>
    </dgm:pt>
    <dgm:pt modelId="{C5B1867A-3BAF-4E92-A6B0-E8BE59F239F8}" type="sibTrans" cxnId="{31A59225-699E-485A-A31B-1D4ECF31ECE6}">
      <dgm:prSet/>
      <dgm:spPr/>
      <dgm:t>
        <a:bodyPr/>
        <a:lstStyle/>
        <a:p>
          <a:endParaRPr lang="ru-RU"/>
        </a:p>
      </dgm:t>
    </dgm:pt>
    <dgm:pt modelId="{53502158-DC2F-42B3-BD5A-18225E82F4E7}">
      <dgm:prSet phldrT="[Текст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Проверка</a:t>
          </a:r>
          <a:endParaRPr lang="ru-RU" sz="2400" b="1" dirty="0"/>
        </a:p>
      </dgm:t>
    </dgm:pt>
    <dgm:pt modelId="{C5B69A40-A9EF-4996-8471-861B5529AA24}" type="parTrans" cxnId="{C9A9AA71-F1E4-48D0-8465-3D007343C258}">
      <dgm:prSet/>
      <dgm:spPr/>
      <dgm:t>
        <a:bodyPr/>
        <a:lstStyle/>
        <a:p>
          <a:endParaRPr lang="ru-RU"/>
        </a:p>
      </dgm:t>
    </dgm:pt>
    <dgm:pt modelId="{5F3C69A7-72BD-45CF-A27B-214727230237}" type="sibTrans" cxnId="{C9A9AA71-F1E4-48D0-8465-3D007343C258}">
      <dgm:prSet/>
      <dgm:spPr/>
      <dgm:t>
        <a:bodyPr/>
        <a:lstStyle/>
        <a:p>
          <a:endParaRPr lang="ru-RU"/>
        </a:p>
      </dgm:t>
    </dgm:pt>
    <dgm:pt modelId="{E9132656-F458-4BE1-99F5-A40DE0FBD76A}">
      <dgm:prSet phldrT="[Текст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Предупреждения</a:t>
          </a:r>
          <a:endParaRPr lang="ru-RU" sz="2400" b="1" dirty="0"/>
        </a:p>
      </dgm:t>
    </dgm:pt>
    <dgm:pt modelId="{0C1D4F82-155F-4EAC-B441-61CBC1BD5356}" type="parTrans" cxnId="{F578CBC1-E2DD-4C26-8814-05B2D2FEEAA4}">
      <dgm:prSet/>
      <dgm:spPr/>
      <dgm:t>
        <a:bodyPr/>
        <a:lstStyle/>
        <a:p>
          <a:endParaRPr lang="ru-RU"/>
        </a:p>
      </dgm:t>
    </dgm:pt>
    <dgm:pt modelId="{A23104B4-F536-4870-A1C6-9D66A188DD5D}" type="sibTrans" cxnId="{F578CBC1-E2DD-4C26-8814-05B2D2FEEAA4}">
      <dgm:prSet/>
      <dgm:spPr/>
      <dgm:t>
        <a:bodyPr/>
        <a:lstStyle/>
        <a:p>
          <a:endParaRPr lang="ru-RU"/>
        </a:p>
      </dgm:t>
    </dgm:pt>
    <dgm:pt modelId="{09030017-D83B-48BD-A2FD-37D9BCF92703}">
      <dgm:prSet phldrT="[Текст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Аналитика</a:t>
          </a:r>
          <a:endParaRPr lang="ru-RU" sz="2400" b="1" dirty="0"/>
        </a:p>
      </dgm:t>
    </dgm:pt>
    <dgm:pt modelId="{627C1C62-A9E5-4BB6-B300-F27E84C117FB}" type="parTrans" cxnId="{1C3C7B17-8E84-4683-8479-559DB526CBBB}">
      <dgm:prSet/>
      <dgm:spPr/>
      <dgm:t>
        <a:bodyPr/>
        <a:lstStyle/>
        <a:p>
          <a:endParaRPr lang="ru-RU"/>
        </a:p>
      </dgm:t>
    </dgm:pt>
    <dgm:pt modelId="{F9BB6B54-E241-4592-B26D-7CFB891928BF}" type="sibTrans" cxnId="{1C3C7B17-8E84-4683-8479-559DB526CBBB}">
      <dgm:prSet/>
      <dgm:spPr/>
      <dgm:t>
        <a:bodyPr/>
        <a:lstStyle/>
        <a:p>
          <a:endParaRPr lang="ru-RU"/>
        </a:p>
      </dgm:t>
    </dgm:pt>
    <dgm:pt modelId="{F53A0D29-CEE6-48DA-ABD8-EE9E4FBAA8B7}">
      <dgm:prSet phldrT="[Текст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Советы</a:t>
          </a:r>
          <a:endParaRPr lang="ru-RU" sz="2400" b="1" dirty="0"/>
        </a:p>
      </dgm:t>
    </dgm:pt>
    <dgm:pt modelId="{E25B9D93-53A6-4E2E-8827-D2450967F1E5}" type="parTrans" cxnId="{7D81E7E0-29A4-43FC-BA30-0267742248C0}">
      <dgm:prSet/>
      <dgm:spPr/>
      <dgm:t>
        <a:bodyPr/>
        <a:lstStyle/>
        <a:p>
          <a:endParaRPr lang="ru-RU"/>
        </a:p>
      </dgm:t>
    </dgm:pt>
    <dgm:pt modelId="{E1D7C430-EA78-4CA7-AF44-04D28D5E4A21}" type="sibTrans" cxnId="{7D81E7E0-29A4-43FC-BA30-0267742248C0}">
      <dgm:prSet/>
      <dgm:spPr/>
      <dgm:t>
        <a:bodyPr/>
        <a:lstStyle/>
        <a:p>
          <a:endParaRPr lang="ru-RU"/>
        </a:p>
      </dgm:t>
    </dgm:pt>
    <dgm:pt modelId="{9CE3B7C1-DA9A-4691-8D21-28B6400E0D3A}">
      <dgm:prSet custT="1"/>
      <dgm:spPr>
        <a:ln w="19050">
          <a:solidFill>
            <a:schemeClr val="tx1"/>
          </a:solidFill>
        </a:ln>
      </dgm:spPr>
      <dgm:t>
        <a:bodyPr/>
        <a:lstStyle/>
        <a:p>
          <a:pPr algn="l"/>
          <a:r>
            <a:rPr lang="ru-RU" sz="1900" b="1" dirty="0" smtClean="0"/>
            <a:t>События и технологии борьбы с </a:t>
          </a:r>
          <a:r>
            <a:rPr lang="ru-RU" sz="1900" b="1" dirty="0" err="1" smtClean="0"/>
            <a:t>киберугрозами</a:t>
          </a:r>
          <a:r>
            <a:rPr lang="ru-RU" sz="1900" b="1" dirty="0" smtClean="0"/>
            <a:t> в сети</a:t>
          </a:r>
          <a:endParaRPr lang="ru-RU" sz="1900" b="1" dirty="0"/>
        </a:p>
      </dgm:t>
    </dgm:pt>
    <dgm:pt modelId="{42C07C9F-EE11-4464-8F5D-02804DFEDD3A}" type="parTrans" cxnId="{51B9BAB2-5705-4E5D-B691-8145C26B4238}">
      <dgm:prSet/>
      <dgm:spPr/>
      <dgm:t>
        <a:bodyPr/>
        <a:lstStyle/>
        <a:p>
          <a:endParaRPr lang="ru-RU"/>
        </a:p>
      </dgm:t>
    </dgm:pt>
    <dgm:pt modelId="{9FF1764C-FBA1-4DBE-AAE4-531E8D9EA4A7}" type="sibTrans" cxnId="{51B9BAB2-5705-4E5D-B691-8145C26B4238}">
      <dgm:prSet/>
      <dgm:spPr/>
      <dgm:t>
        <a:bodyPr/>
        <a:lstStyle/>
        <a:p>
          <a:endParaRPr lang="ru-RU"/>
        </a:p>
      </dgm:t>
    </dgm:pt>
    <dgm:pt modelId="{CC2E75F1-F728-440F-B86A-7F61935C33B4}">
      <dgm:prSet custT="1"/>
      <dgm:spPr>
        <a:ln w="19050">
          <a:solidFill>
            <a:schemeClr val="tx1"/>
          </a:solidFill>
        </a:ln>
      </dgm:spPr>
      <dgm:t>
        <a:bodyPr/>
        <a:lstStyle/>
        <a:p>
          <a:pPr algn="l"/>
          <a:r>
            <a:rPr lang="ru-RU" sz="1900" b="1" dirty="0" smtClean="0"/>
            <a:t>Возможность для пользователя проверить «подозрительный» домен</a:t>
          </a:r>
          <a:endParaRPr lang="ru-RU" sz="1900" dirty="0"/>
        </a:p>
      </dgm:t>
    </dgm:pt>
    <dgm:pt modelId="{4F4FCA41-8FA9-46F9-8A5C-61B2CE23177E}" type="parTrans" cxnId="{E4C6E28B-12F1-4B28-9D35-667F4D6B513F}">
      <dgm:prSet/>
      <dgm:spPr/>
      <dgm:t>
        <a:bodyPr/>
        <a:lstStyle/>
        <a:p>
          <a:endParaRPr lang="ru-RU"/>
        </a:p>
      </dgm:t>
    </dgm:pt>
    <dgm:pt modelId="{62718926-3199-40B8-B93B-BF6B79BE7C71}" type="sibTrans" cxnId="{E4C6E28B-12F1-4B28-9D35-667F4D6B513F}">
      <dgm:prSet/>
      <dgm:spPr/>
      <dgm:t>
        <a:bodyPr/>
        <a:lstStyle/>
        <a:p>
          <a:endParaRPr lang="ru-RU"/>
        </a:p>
      </dgm:t>
    </dgm:pt>
    <dgm:pt modelId="{7A54ACF3-E248-40FD-BEB5-5FAFCF233F9D}">
      <dgm:prSet custT="1"/>
      <dgm:spPr>
        <a:ln w="19050">
          <a:solidFill>
            <a:schemeClr val="tx1"/>
          </a:solidFill>
        </a:ln>
      </dgm:spPr>
      <dgm:t>
        <a:bodyPr/>
        <a:lstStyle/>
        <a:p>
          <a:pPr algn="l"/>
          <a:r>
            <a:rPr lang="ru-RU" sz="1850" b="1" dirty="0" smtClean="0"/>
            <a:t>Информация о случаях проявления массовой «зловредной» деятельности</a:t>
          </a:r>
          <a:endParaRPr lang="ru-RU" sz="1850" dirty="0"/>
        </a:p>
      </dgm:t>
    </dgm:pt>
    <dgm:pt modelId="{B014B23E-0604-44B3-A2C4-99344229BD66}" type="parTrans" cxnId="{27BE1CFE-3819-42B9-9984-2C8799F06638}">
      <dgm:prSet/>
      <dgm:spPr/>
      <dgm:t>
        <a:bodyPr/>
        <a:lstStyle/>
        <a:p>
          <a:endParaRPr lang="ru-RU"/>
        </a:p>
      </dgm:t>
    </dgm:pt>
    <dgm:pt modelId="{DA47930A-E01F-40D0-8111-1A915C92096A}" type="sibTrans" cxnId="{27BE1CFE-3819-42B9-9984-2C8799F06638}">
      <dgm:prSet/>
      <dgm:spPr/>
      <dgm:t>
        <a:bodyPr/>
        <a:lstStyle/>
        <a:p>
          <a:endParaRPr lang="ru-RU"/>
        </a:p>
      </dgm:t>
    </dgm:pt>
    <dgm:pt modelId="{B0E8941A-5629-4751-9B44-E09E79C46BAB}">
      <dgm:prSet custT="1"/>
      <dgm:spPr>
        <a:ln w="19050">
          <a:solidFill>
            <a:schemeClr val="tx1"/>
          </a:solidFill>
        </a:ln>
      </dgm:spPr>
      <dgm:t>
        <a:bodyPr/>
        <a:lstStyle/>
        <a:p>
          <a:pPr algn="l"/>
          <a:r>
            <a:rPr lang="ru-RU" sz="1900" b="1" dirty="0" smtClean="0"/>
            <a:t>Как обезопасить себя в интернете</a:t>
          </a:r>
          <a:endParaRPr lang="ru-RU" sz="1900" b="1" dirty="0"/>
        </a:p>
      </dgm:t>
    </dgm:pt>
    <dgm:pt modelId="{A0234B7D-0D1E-4D9B-8661-5A920B1F1605}" type="parTrans" cxnId="{B0FB2F4F-F1E9-42F5-BAF8-C8776A231780}">
      <dgm:prSet/>
      <dgm:spPr/>
      <dgm:t>
        <a:bodyPr/>
        <a:lstStyle/>
        <a:p>
          <a:endParaRPr lang="ru-RU"/>
        </a:p>
      </dgm:t>
    </dgm:pt>
    <dgm:pt modelId="{9A713491-E054-498E-8926-089B270E4C5E}" type="sibTrans" cxnId="{B0FB2F4F-F1E9-42F5-BAF8-C8776A231780}">
      <dgm:prSet/>
      <dgm:spPr/>
      <dgm:t>
        <a:bodyPr/>
        <a:lstStyle/>
        <a:p>
          <a:endParaRPr lang="ru-RU"/>
        </a:p>
      </dgm:t>
    </dgm:pt>
    <dgm:pt modelId="{638E579C-0C4F-47BF-8429-5D2132693BAA}">
      <dgm:prSet custT="1"/>
      <dgm:spPr>
        <a:ln w="19050">
          <a:solidFill>
            <a:schemeClr val="tx1"/>
          </a:solidFill>
        </a:ln>
      </dgm:spPr>
      <dgm:t>
        <a:bodyPr/>
        <a:lstStyle/>
        <a:p>
          <a:pPr algn="l"/>
          <a:r>
            <a:rPr lang="ru-RU" sz="1900" b="1" dirty="0" smtClean="0"/>
            <a:t>Данные в реальном времени и регулярные отчеты</a:t>
          </a:r>
          <a:endParaRPr lang="ru-RU" sz="1900" dirty="0"/>
        </a:p>
      </dgm:t>
    </dgm:pt>
    <dgm:pt modelId="{AD281AB6-3FB7-4A74-BD75-17A7444F120D}" type="parTrans" cxnId="{B20F416F-7B7C-49BD-B556-0106DD999EB7}">
      <dgm:prSet/>
      <dgm:spPr/>
      <dgm:t>
        <a:bodyPr/>
        <a:lstStyle/>
        <a:p>
          <a:endParaRPr lang="ru-RU"/>
        </a:p>
      </dgm:t>
    </dgm:pt>
    <dgm:pt modelId="{1E9F01F6-FC54-4C3D-B451-DBE07BD4CEFA}" type="sibTrans" cxnId="{B20F416F-7B7C-49BD-B556-0106DD999EB7}">
      <dgm:prSet/>
      <dgm:spPr/>
      <dgm:t>
        <a:bodyPr/>
        <a:lstStyle/>
        <a:p>
          <a:endParaRPr lang="ru-RU"/>
        </a:p>
      </dgm:t>
    </dgm:pt>
    <dgm:pt modelId="{E454AF65-3D2D-42E7-8EAE-DD49B97D93C4}" type="pres">
      <dgm:prSet presAssocID="{D4171AB3-7476-4D8B-B166-D2FDABF1809E}" presName="diagram" presStyleCnt="0">
        <dgm:presLayoutVars>
          <dgm:dir/>
          <dgm:animLvl val="lvl"/>
          <dgm:resizeHandles val="exact"/>
        </dgm:presLayoutVars>
      </dgm:prSet>
      <dgm:spPr/>
    </dgm:pt>
    <dgm:pt modelId="{14481F65-2E41-414D-9DAB-B4A66B34D991}" type="pres">
      <dgm:prSet presAssocID="{88BB1CD1-388F-4C29-B0FC-936D91651838}" presName="compNode" presStyleCnt="0"/>
      <dgm:spPr/>
    </dgm:pt>
    <dgm:pt modelId="{073737B6-6FF8-4A66-85FD-4BB6E3A2BE59}" type="pres">
      <dgm:prSet presAssocID="{88BB1CD1-388F-4C29-B0FC-936D91651838}" presName="childRect" presStyleLbl="bgAcc1" presStyleIdx="0" presStyleCnt="5" custScaleX="13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E3359-1C31-46C9-9368-AF546C29F9FF}" type="pres">
      <dgm:prSet presAssocID="{88BB1CD1-388F-4C29-B0FC-936D916518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0DA90-2E84-4C96-9F6B-519586A464F9}" type="pres">
      <dgm:prSet presAssocID="{88BB1CD1-388F-4C29-B0FC-936D91651838}" presName="parentRect" presStyleLbl="alignNode1" presStyleIdx="0" presStyleCnt="5" custScaleX="134927"/>
      <dgm:spPr/>
      <dgm:t>
        <a:bodyPr/>
        <a:lstStyle/>
        <a:p>
          <a:endParaRPr lang="ru-RU"/>
        </a:p>
      </dgm:t>
    </dgm:pt>
    <dgm:pt modelId="{69760105-FA65-4916-97FD-A93F3D0BA5BF}" type="pres">
      <dgm:prSet presAssocID="{88BB1CD1-388F-4C29-B0FC-936D91651838}" presName="adorn" presStyleLbl="fgAccFollowNode1" presStyleIdx="0" presStyleCnt="5" custScaleX="125319" custScaleY="122326" custLinFactNeighborX="24859" custLinFactNeighborY="8940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19050">
          <a:solidFill>
            <a:schemeClr val="tx1">
              <a:alpha val="90000"/>
            </a:schemeClr>
          </a:solidFill>
        </a:ln>
      </dgm:spPr>
    </dgm:pt>
    <dgm:pt modelId="{DB9BFED0-FD57-4800-A010-6E7A9E3365ED}" type="pres">
      <dgm:prSet presAssocID="{C5B1867A-3BAF-4E92-A6B0-E8BE59F239F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9D32C29-C3AC-4EDC-8C35-56BA5D7DD2A9}" type="pres">
      <dgm:prSet presAssocID="{53502158-DC2F-42B3-BD5A-18225E82F4E7}" presName="compNode" presStyleCnt="0"/>
      <dgm:spPr/>
    </dgm:pt>
    <dgm:pt modelId="{C7EDDEE4-49E5-4BC4-8F55-C158A664BF5B}" type="pres">
      <dgm:prSet presAssocID="{53502158-DC2F-42B3-BD5A-18225E82F4E7}" presName="childRect" presStyleLbl="bgAcc1" presStyleIdx="1" presStyleCnt="5" custScaleX="13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435B-3AEA-4306-8760-94C048FAAB79}" type="pres">
      <dgm:prSet presAssocID="{53502158-DC2F-42B3-BD5A-18225E82F4E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CF869-4A71-43C5-B335-54C5F0CBD253}" type="pres">
      <dgm:prSet presAssocID="{53502158-DC2F-42B3-BD5A-18225E82F4E7}" presName="parentRect" presStyleLbl="alignNode1" presStyleIdx="1" presStyleCnt="5" custScaleX="134927"/>
      <dgm:spPr/>
      <dgm:t>
        <a:bodyPr/>
        <a:lstStyle/>
        <a:p>
          <a:endParaRPr lang="ru-RU"/>
        </a:p>
      </dgm:t>
    </dgm:pt>
    <dgm:pt modelId="{3B170BF7-75EB-4AF8-A789-12650926E127}" type="pres">
      <dgm:prSet presAssocID="{53502158-DC2F-42B3-BD5A-18225E82F4E7}" presName="adorn" presStyleLbl="fgAccFollowNode1" presStyleIdx="1" presStyleCnt="5" custScaleX="115572" custScaleY="115447" custLinFactNeighborX="31289" custLinFactNeighborY="3781"/>
      <dgm:spPr>
        <a:blipFill rotWithShape="1">
          <a:blip xmlns:r="http://schemas.openxmlformats.org/officeDocument/2006/relationships" r:embed="rId2"/>
          <a:stretch>
            <a:fillRect/>
          </a:stretch>
        </a:blipFill>
        <a:ln w="19050">
          <a:solidFill>
            <a:schemeClr val="tx1">
              <a:alpha val="90000"/>
            </a:schemeClr>
          </a:solidFill>
        </a:ln>
      </dgm:spPr>
    </dgm:pt>
    <dgm:pt modelId="{EFDA4312-A0E1-4E6C-A014-63A862B3A1A1}" type="pres">
      <dgm:prSet presAssocID="{5F3C69A7-72BD-45CF-A27B-21472723023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D298398-C770-4EA0-9B4D-C0B1D07CFC5E}" type="pres">
      <dgm:prSet presAssocID="{E9132656-F458-4BE1-99F5-A40DE0FBD76A}" presName="compNode" presStyleCnt="0"/>
      <dgm:spPr/>
    </dgm:pt>
    <dgm:pt modelId="{7772F85B-B4E8-43A0-8156-94D3D6CED2AD}" type="pres">
      <dgm:prSet presAssocID="{E9132656-F458-4BE1-99F5-A40DE0FBD76A}" presName="childRect" presStyleLbl="bgAcc1" presStyleIdx="2" presStyleCnt="5" custScaleX="13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07EAD-BF6F-4B34-BDDA-FE9389D57F07}" type="pres">
      <dgm:prSet presAssocID="{E9132656-F458-4BE1-99F5-A40DE0FBD76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EB972-AE40-466D-A293-98784D623492}" type="pres">
      <dgm:prSet presAssocID="{E9132656-F458-4BE1-99F5-A40DE0FBD76A}" presName="parentRect" presStyleLbl="alignNode1" presStyleIdx="2" presStyleCnt="5" custScaleX="134927"/>
      <dgm:spPr/>
      <dgm:t>
        <a:bodyPr/>
        <a:lstStyle/>
        <a:p>
          <a:endParaRPr lang="ru-RU"/>
        </a:p>
      </dgm:t>
    </dgm:pt>
    <dgm:pt modelId="{69BF0478-B6EB-48E2-99DC-F25C9A07D0BD}" type="pres">
      <dgm:prSet presAssocID="{E9132656-F458-4BE1-99F5-A40DE0FBD76A}" presName="adorn" presStyleLbl="fgAccFollowNode1" presStyleIdx="2" presStyleCnt="5" custScaleX="115846" custScaleY="114109" custLinFactNeighborX="42730" custLinFactNeighborY="2777"/>
      <dgm:spPr>
        <a:blipFill rotWithShape="1">
          <a:blip xmlns:r="http://schemas.openxmlformats.org/officeDocument/2006/relationships" r:embed="rId3"/>
          <a:stretch>
            <a:fillRect/>
          </a:stretch>
        </a:blipFill>
        <a:ln w="19050">
          <a:solidFill>
            <a:schemeClr val="tx1">
              <a:alpha val="90000"/>
            </a:schemeClr>
          </a:solidFill>
        </a:ln>
      </dgm:spPr>
    </dgm:pt>
    <dgm:pt modelId="{9CBDB58F-2855-42BA-9EC0-B716E259F3CF}" type="pres">
      <dgm:prSet presAssocID="{A23104B4-F536-4870-A1C6-9D66A188DD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1171CF-5845-442C-B72D-4A3086DAB2B1}" type="pres">
      <dgm:prSet presAssocID="{F53A0D29-CEE6-48DA-ABD8-EE9E4FBAA8B7}" presName="compNode" presStyleCnt="0"/>
      <dgm:spPr/>
    </dgm:pt>
    <dgm:pt modelId="{2084BA90-1D18-41C5-A36C-0823B7F42880}" type="pres">
      <dgm:prSet presAssocID="{F53A0D29-CEE6-48DA-ABD8-EE9E4FBAA8B7}" presName="childRect" presStyleLbl="bgAcc1" presStyleIdx="3" presStyleCnt="5" custScaleX="134927" custLinFactNeighborX="-1649" custLinFactNeighborY="-4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85DDD-F79C-41B9-8E09-6993F827E59B}" type="pres">
      <dgm:prSet presAssocID="{F53A0D29-CEE6-48DA-ABD8-EE9E4FBAA8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667E2-23FB-4ABC-A019-506BA7173E7E}" type="pres">
      <dgm:prSet presAssocID="{F53A0D29-CEE6-48DA-ABD8-EE9E4FBAA8B7}" presName="parentRect" presStyleLbl="alignNode1" presStyleIdx="3" presStyleCnt="5" custScaleX="134927" custLinFactNeighborX="-1649" custLinFactNeighborY="-10681"/>
      <dgm:spPr/>
      <dgm:t>
        <a:bodyPr/>
        <a:lstStyle/>
        <a:p>
          <a:endParaRPr lang="ru-RU"/>
        </a:p>
      </dgm:t>
    </dgm:pt>
    <dgm:pt modelId="{402C4ACA-F4E6-4F86-95AE-6B4116F3867C}" type="pres">
      <dgm:prSet presAssocID="{F53A0D29-CEE6-48DA-ABD8-EE9E4FBAA8B7}" presName="adorn" presStyleLbl="fgAccFollowNode1" presStyleIdx="3" presStyleCnt="5" custScaleX="125434" custScaleY="124983" custLinFactNeighborX="25427" custLinFactNeighborY="2184"/>
      <dgm:spPr>
        <a:blipFill rotWithShape="1">
          <a:blip xmlns:r="http://schemas.openxmlformats.org/officeDocument/2006/relationships" r:embed="rId4"/>
          <a:stretch>
            <a:fillRect/>
          </a:stretch>
        </a:blipFill>
        <a:ln w="19050">
          <a:solidFill>
            <a:schemeClr val="tx1">
              <a:alpha val="90000"/>
            </a:schemeClr>
          </a:solidFill>
        </a:ln>
      </dgm:spPr>
    </dgm:pt>
    <dgm:pt modelId="{C5B157F6-C2D5-40A7-80FD-7BA337425A9B}" type="pres">
      <dgm:prSet presAssocID="{E1D7C430-EA78-4CA7-AF44-04D28D5E4A2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AD8DF38-68BA-4445-95E6-C3415527F42E}" type="pres">
      <dgm:prSet presAssocID="{09030017-D83B-48BD-A2FD-37D9BCF92703}" presName="compNode" presStyleCnt="0"/>
      <dgm:spPr/>
    </dgm:pt>
    <dgm:pt modelId="{D7BB9754-BD84-4F5E-9525-A912D3D2A445}" type="pres">
      <dgm:prSet presAssocID="{09030017-D83B-48BD-A2FD-37D9BCF92703}" presName="childRect" presStyleLbl="bgAcc1" presStyleIdx="4" presStyleCnt="5" custScaleX="134927" custLinFactNeighborX="-1649" custLinFactNeighborY="-4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0D6BD-6439-4406-93AE-FBA3AD2CDF72}" type="pres">
      <dgm:prSet presAssocID="{09030017-D83B-48BD-A2FD-37D9BCF9270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AFE1-4575-4145-B094-7A9CC5C073D5}" type="pres">
      <dgm:prSet presAssocID="{09030017-D83B-48BD-A2FD-37D9BCF92703}" presName="parentRect" presStyleLbl="alignNode1" presStyleIdx="4" presStyleCnt="5" custScaleX="134927" custLinFactNeighborX="-1649" custLinFactNeighborY="-10681"/>
      <dgm:spPr/>
      <dgm:t>
        <a:bodyPr/>
        <a:lstStyle/>
        <a:p>
          <a:endParaRPr lang="ru-RU"/>
        </a:p>
      </dgm:t>
    </dgm:pt>
    <dgm:pt modelId="{EE5CAEAE-4386-4A4A-BA7C-EB6C679A6F44}" type="pres">
      <dgm:prSet presAssocID="{09030017-D83B-48BD-A2FD-37D9BCF92703}" presName="adorn" presStyleLbl="fgAccFollowNode1" presStyleIdx="4" presStyleCnt="5" custScaleX="120507" custScaleY="120506" custLinFactNeighborX="26865" custLinFactNeighborY="-1174"/>
      <dgm:spPr>
        <a:blipFill rotWithShape="1">
          <a:blip xmlns:r="http://schemas.openxmlformats.org/officeDocument/2006/relationships" r:embed="rId5"/>
          <a:stretch>
            <a:fillRect/>
          </a:stretch>
        </a:blipFill>
        <a:ln w="19050">
          <a:solidFill>
            <a:schemeClr val="tx1">
              <a:alpha val="90000"/>
            </a:schemeClr>
          </a:solidFill>
        </a:ln>
      </dgm:spPr>
    </dgm:pt>
  </dgm:ptLst>
  <dgm:cxnLst>
    <dgm:cxn modelId="{6E0D20E6-BC5C-4DC5-8E94-210EEC18E1B1}" type="presOf" srcId="{E9132656-F458-4BE1-99F5-A40DE0FBD76A}" destId="{D9DEB972-AE40-466D-A293-98784D623492}" srcOrd="1" destOrd="0" presId="urn:microsoft.com/office/officeart/2005/8/layout/bList2"/>
    <dgm:cxn modelId="{D2111122-19AC-4556-B993-0AD8C04C6305}" type="presOf" srcId="{E1D7C430-EA78-4CA7-AF44-04D28D5E4A21}" destId="{C5B157F6-C2D5-40A7-80FD-7BA337425A9B}" srcOrd="0" destOrd="0" presId="urn:microsoft.com/office/officeart/2005/8/layout/bList2"/>
    <dgm:cxn modelId="{721A5AA8-A5C6-487E-BB33-3F33F984E973}" type="presOf" srcId="{88BB1CD1-388F-4C29-B0FC-936D91651838}" destId="{3DBE3359-1C31-46C9-9368-AF546C29F9FF}" srcOrd="0" destOrd="0" presId="urn:microsoft.com/office/officeart/2005/8/layout/bList2"/>
    <dgm:cxn modelId="{51B9BAB2-5705-4E5D-B691-8145C26B4238}" srcId="{88BB1CD1-388F-4C29-B0FC-936D91651838}" destId="{9CE3B7C1-DA9A-4691-8D21-28B6400E0D3A}" srcOrd="0" destOrd="0" parTransId="{42C07C9F-EE11-4464-8F5D-02804DFEDD3A}" sibTransId="{9FF1764C-FBA1-4DBE-AAE4-531E8D9EA4A7}"/>
    <dgm:cxn modelId="{E3548BD6-3657-4D81-BB0A-D9158FDDDABE}" type="presOf" srcId="{09030017-D83B-48BD-A2FD-37D9BCF92703}" destId="{F57AAFE1-4575-4145-B094-7A9CC5C073D5}" srcOrd="1" destOrd="0" presId="urn:microsoft.com/office/officeart/2005/8/layout/bList2"/>
    <dgm:cxn modelId="{1C3C7B17-8E84-4683-8479-559DB526CBBB}" srcId="{D4171AB3-7476-4D8B-B166-D2FDABF1809E}" destId="{09030017-D83B-48BD-A2FD-37D9BCF92703}" srcOrd="4" destOrd="0" parTransId="{627C1C62-A9E5-4BB6-B300-F27E84C117FB}" sibTransId="{F9BB6B54-E241-4592-B26D-7CFB891928BF}"/>
    <dgm:cxn modelId="{43777102-DCEA-47C3-B161-9E0C41D02E35}" type="presOf" srcId="{5F3C69A7-72BD-45CF-A27B-214727230237}" destId="{EFDA4312-A0E1-4E6C-A014-63A862B3A1A1}" srcOrd="0" destOrd="0" presId="urn:microsoft.com/office/officeart/2005/8/layout/bList2"/>
    <dgm:cxn modelId="{3A68B9AF-84C6-46F0-A54C-760EAFE91C8D}" type="presOf" srcId="{A23104B4-F536-4870-A1C6-9D66A188DD5D}" destId="{9CBDB58F-2855-42BA-9EC0-B716E259F3CF}" srcOrd="0" destOrd="0" presId="urn:microsoft.com/office/officeart/2005/8/layout/bList2"/>
    <dgm:cxn modelId="{814CCB7D-2652-460E-AB57-8DFC989EC943}" type="presOf" srcId="{F53A0D29-CEE6-48DA-ABD8-EE9E4FBAA8B7}" destId="{4E085DDD-F79C-41B9-8E09-6993F827E59B}" srcOrd="0" destOrd="0" presId="urn:microsoft.com/office/officeart/2005/8/layout/bList2"/>
    <dgm:cxn modelId="{84913A5C-8786-465F-B828-752562A91225}" type="presOf" srcId="{7A54ACF3-E248-40FD-BEB5-5FAFCF233F9D}" destId="{7772F85B-B4E8-43A0-8156-94D3D6CED2AD}" srcOrd="0" destOrd="0" presId="urn:microsoft.com/office/officeart/2005/8/layout/bList2"/>
    <dgm:cxn modelId="{27BE1CFE-3819-42B9-9984-2C8799F06638}" srcId="{E9132656-F458-4BE1-99F5-A40DE0FBD76A}" destId="{7A54ACF3-E248-40FD-BEB5-5FAFCF233F9D}" srcOrd="0" destOrd="0" parTransId="{B014B23E-0604-44B3-A2C4-99344229BD66}" sibTransId="{DA47930A-E01F-40D0-8111-1A915C92096A}"/>
    <dgm:cxn modelId="{1140F568-370A-4D97-8986-B17AE6000EF8}" type="presOf" srcId="{F53A0D29-CEE6-48DA-ABD8-EE9E4FBAA8B7}" destId="{73E667E2-23FB-4ABC-A019-506BA7173E7E}" srcOrd="1" destOrd="0" presId="urn:microsoft.com/office/officeart/2005/8/layout/bList2"/>
    <dgm:cxn modelId="{FD75489E-2522-4DA8-A335-883A7D623A25}" type="presOf" srcId="{638E579C-0C4F-47BF-8429-5D2132693BAA}" destId="{D7BB9754-BD84-4F5E-9525-A912D3D2A445}" srcOrd="0" destOrd="0" presId="urn:microsoft.com/office/officeart/2005/8/layout/bList2"/>
    <dgm:cxn modelId="{E4C6E28B-12F1-4B28-9D35-667F4D6B513F}" srcId="{53502158-DC2F-42B3-BD5A-18225E82F4E7}" destId="{CC2E75F1-F728-440F-B86A-7F61935C33B4}" srcOrd="0" destOrd="0" parTransId="{4F4FCA41-8FA9-46F9-8A5C-61B2CE23177E}" sibTransId="{62718926-3199-40B8-B93B-BF6B79BE7C71}"/>
    <dgm:cxn modelId="{A490F2CC-569E-4FAA-B5FE-331FDC6FDEB3}" type="presOf" srcId="{E9132656-F458-4BE1-99F5-A40DE0FBD76A}" destId="{C0007EAD-BF6F-4B34-BDDA-FE9389D57F07}" srcOrd="0" destOrd="0" presId="urn:microsoft.com/office/officeart/2005/8/layout/bList2"/>
    <dgm:cxn modelId="{0A016FDE-CA75-41E8-81B4-A0ACFDD52767}" type="presOf" srcId="{53502158-DC2F-42B3-BD5A-18225E82F4E7}" destId="{2203435B-3AEA-4306-8760-94C048FAAB79}" srcOrd="0" destOrd="0" presId="urn:microsoft.com/office/officeart/2005/8/layout/bList2"/>
    <dgm:cxn modelId="{0C20E3D3-0A38-4BD3-98EC-9C5BED227E54}" type="presOf" srcId="{53502158-DC2F-42B3-BD5A-18225E82F4E7}" destId="{F97CF869-4A71-43C5-B335-54C5F0CBD253}" srcOrd="1" destOrd="0" presId="urn:microsoft.com/office/officeart/2005/8/layout/bList2"/>
    <dgm:cxn modelId="{7D81E7E0-29A4-43FC-BA30-0267742248C0}" srcId="{D4171AB3-7476-4D8B-B166-D2FDABF1809E}" destId="{F53A0D29-CEE6-48DA-ABD8-EE9E4FBAA8B7}" srcOrd="3" destOrd="0" parTransId="{E25B9D93-53A6-4E2E-8827-D2450967F1E5}" sibTransId="{E1D7C430-EA78-4CA7-AF44-04D28D5E4A21}"/>
    <dgm:cxn modelId="{07C1633A-817E-4DA8-BCC2-B8E9F0BACAB9}" type="presOf" srcId="{09030017-D83B-48BD-A2FD-37D9BCF92703}" destId="{D6E0D6BD-6439-4406-93AE-FBA3AD2CDF72}" srcOrd="0" destOrd="0" presId="urn:microsoft.com/office/officeart/2005/8/layout/bList2"/>
    <dgm:cxn modelId="{B889A602-F8C0-438A-9A15-27F07CB50D2F}" type="presOf" srcId="{9CE3B7C1-DA9A-4691-8D21-28B6400E0D3A}" destId="{073737B6-6FF8-4A66-85FD-4BB6E3A2BE59}" srcOrd="0" destOrd="0" presId="urn:microsoft.com/office/officeart/2005/8/layout/bList2"/>
    <dgm:cxn modelId="{0813C6F8-EFED-4170-870C-FC9E2822F987}" type="presOf" srcId="{D4171AB3-7476-4D8B-B166-D2FDABF1809E}" destId="{E454AF65-3D2D-42E7-8EAE-DD49B97D93C4}" srcOrd="0" destOrd="0" presId="urn:microsoft.com/office/officeart/2005/8/layout/bList2"/>
    <dgm:cxn modelId="{058678EF-3509-4146-9B44-7CA2D60926D9}" type="presOf" srcId="{88BB1CD1-388F-4C29-B0FC-936D91651838}" destId="{DDB0DA90-2E84-4C96-9F6B-519586A464F9}" srcOrd="1" destOrd="0" presId="urn:microsoft.com/office/officeart/2005/8/layout/bList2"/>
    <dgm:cxn modelId="{79AD35B6-0AB4-4F4D-9937-F6A6976928EC}" type="presOf" srcId="{CC2E75F1-F728-440F-B86A-7F61935C33B4}" destId="{C7EDDEE4-49E5-4BC4-8F55-C158A664BF5B}" srcOrd="0" destOrd="0" presId="urn:microsoft.com/office/officeart/2005/8/layout/bList2"/>
    <dgm:cxn modelId="{F578CBC1-E2DD-4C26-8814-05B2D2FEEAA4}" srcId="{D4171AB3-7476-4D8B-B166-D2FDABF1809E}" destId="{E9132656-F458-4BE1-99F5-A40DE0FBD76A}" srcOrd="2" destOrd="0" parTransId="{0C1D4F82-155F-4EAC-B441-61CBC1BD5356}" sibTransId="{A23104B4-F536-4870-A1C6-9D66A188DD5D}"/>
    <dgm:cxn modelId="{C9A9AA71-F1E4-48D0-8465-3D007343C258}" srcId="{D4171AB3-7476-4D8B-B166-D2FDABF1809E}" destId="{53502158-DC2F-42B3-BD5A-18225E82F4E7}" srcOrd="1" destOrd="0" parTransId="{C5B69A40-A9EF-4996-8471-861B5529AA24}" sibTransId="{5F3C69A7-72BD-45CF-A27B-214727230237}"/>
    <dgm:cxn modelId="{89DF8B1C-619C-4473-8CEE-6FBFB4EA1020}" type="presOf" srcId="{B0E8941A-5629-4751-9B44-E09E79C46BAB}" destId="{2084BA90-1D18-41C5-A36C-0823B7F42880}" srcOrd="0" destOrd="0" presId="urn:microsoft.com/office/officeart/2005/8/layout/bList2"/>
    <dgm:cxn modelId="{72AAA607-784E-4A13-ACE8-1132D4AD4F5D}" type="presOf" srcId="{C5B1867A-3BAF-4E92-A6B0-E8BE59F239F8}" destId="{DB9BFED0-FD57-4800-A010-6E7A9E3365ED}" srcOrd="0" destOrd="0" presId="urn:microsoft.com/office/officeart/2005/8/layout/bList2"/>
    <dgm:cxn modelId="{31A59225-699E-485A-A31B-1D4ECF31ECE6}" srcId="{D4171AB3-7476-4D8B-B166-D2FDABF1809E}" destId="{88BB1CD1-388F-4C29-B0FC-936D91651838}" srcOrd="0" destOrd="0" parTransId="{07B403FF-6FA4-4A8E-9038-CDFB48566ABB}" sibTransId="{C5B1867A-3BAF-4E92-A6B0-E8BE59F239F8}"/>
    <dgm:cxn modelId="{B0FB2F4F-F1E9-42F5-BAF8-C8776A231780}" srcId="{F53A0D29-CEE6-48DA-ABD8-EE9E4FBAA8B7}" destId="{B0E8941A-5629-4751-9B44-E09E79C46BAB}" srcOrd="0" destOrd="0" parTransId="{A0234B7D-0D1E-4D9B-8661-5A920B1F1605}" sibTransId="{9A713491-E054-498E-8926-089B270E4C5E}"/>
    <dgm:cxn modelId="{B20F416F-7B7C-49BD-B556-0106DD999EB7}" srcId="{09030017-D83B-48BD-A2FD-37D9BCF92703}" destId="{638E579C-0C4F-47BF-8429-5D2132693BAA}" srcOrd="0" destOrd="0" parTransId="{AD281AB6-3FB7-4A74-BD75-17A7444F120D}" sibTransId="{1E9F01F6-FC54-4C3D-B451-DBE07BD4CEFA}"/>
    <dgm:cxn modelId="{D38CD1D7-EBB6-4308-A9F9-78C6AE5AC365}" type="presParOf" srcId="{E454AF65-3D2D-42E7-8EAE-DD49B97D93C4}" destId="{14481F65-2E41-414D-9DAB-B4A66B34D991}" srcOrd="0" destOrd="0" presId="urn:microsoft.com/office/officeart/2005/8/layout/bList2"/>
    <dgm:cxn modelId="{6C016CD2-648B-4F32-A454-1D40D0FFC510}" type="presParOf" srcId="{14481F65-2E41-414D-9DAB-B4A66B34D991}" destId="{073737B6-6FF8-4A66-85FD-4BB6E3A2BE59}" srcOrd="0" destOrd="0" presId="urn:microsoft.com/office/officeart/2005/8/layout/bList2"/>
    <dgm:cxn modelId="{9E6BAF89-49FC-48EF-ABCA-B319F7D062CF}" type="presParOf" srcId="{14481F65-2E41-414D-9DAB-B4A66B34D991}" destId="{3DBE3359-1C31-46C9-9368-AF546C29F9FF}" srcOrd="1" destOrd="0" presId="urn:microsoft.com/office/officeart/2005/8/layout/bList2"/>
    <dgm:cxn modelId="{93A74B24-AA41-4538-960F-6B8ED868D14F}" type="presParOf" srcId="{14481F65-2E41-414D-9DAB-B4A66B34D991}" destId="{DDB0DA90-2E84-4C96-9F6B-519586A464F9}" srcOrd="2" destOrd="0" presId="urn:microsoft.com/office/officeart/2005/8/layout/bList2"/>
    <dgm:cxn modelId="{D9D6DE80-E869-45B3-87A8-C2596ED1A76A}" type="presParOf" srcId="{14481F65-2E41-414D-9DAB-B4A66B34D991}" destId="{69760105-FA65-4916-97FD-A93F3D0BA5BF}" srcOrd="3" destOrd="0" presId="urn:microsoft.com/office/officeart/2005/8/layout/bList2"/>
    <dgm:cxn modelId="{F986CEC3-3857-40DA-8CE8-45D62C9CF171}" type="presParOf" srcId="{E454AF65-3D2D-42E7-8EAE-DD49B97D93C4}" destId="{DB9BFED0-FD57-4800-A010-6E7A9E3365ED}" srcOrd="1" destOrd="0" presId="urn:microsoft.com/office/officeart/2005/8/layout/bList2"/>
    <dgm:cxn modelId="{E4A87E39-931C-468D-B049-F3DB4310D0C5}" type="presParOf" srcId="{E454AF65-3D2D-42E7-8EAE-DD49B97D93C4}" destId="{79D32C29-C3AC-4EDC-8C35-56BA5D7DD2A9}" srcOrd="2" destOrd="0" presId="urn:microsoft.com/office/officeart/2005/8/layout/bList2"/>
    <dgm:cxn modelId="{B1BED45A-D8D4-44EA-8C03-BBA723417040}" type="presParOf" srcId="{79D32C29-C3AC-4EDC-8C35-56BA5D7DD2A9}" destId="{C7EDDEE4-49E5-4BC4-8F55-C158A664BF5B}" srcOrd="0" destOrd="0" presId="urn:microsoft.com/office/officeart/2005/8/layout/bList2"/>
    <dgm:cxn modelId="{2D0A47DD-6CF0-4C42-BDE2-4CFEBADC3B75}" type="presParOf" srcId="{79D32C29-C3AC-4EDC-8C35-56BA5D7DD2A9}" destId="{2203435B-3AEA-4306-8760-94C048FAAB79}" srcOrd="1" destOrd="0" presId="urn:microsoft.com/office/officeart/2005/8/layout/bList2"/>
    <dgm:cxn modelId="{945C516B-FB41-4288-A893-4A389060BA51}" type="presParOf" srcId="{79D32C29-C3AC-4EDC-8C35-56BA5D7DD2A9}" destId="{F97CF869-4A71-43C5-B335-54C5F0CBD253}" srcOrd="2" destOrd="0" presId="urn:microsoft.com/office/officeart/2005/8/layout/bList2"/>
    <dgm:cxn modelId="{A182EFC5-3F48-4FBD-9177-80C7C42E7606}" type="presParOf" srcId="{79D32C29-C3AC-4EDC-8C35-56BA5D7DD2A9}" destId="{3B170BF7-75EB-4AF8-A789-12650926E127}" srcOrd="3" destOrd="0" presId="urn:microsoft.com/office/officeart/2005/8/layout/bList2"/>
    <dgm:cxn modelId="{CE1D4035-2573-4796-8B3B-9F2F4D8501EF}" type="presParOf" srcId="{E454AF65-3D2D-42E7-8EAE-DD49B97D93C4}" destId="{EFDA4312-A0E1-4E6C-A014-63A862B3A1A1}" srcOrd="3" destOrd="0" presId="urn:microsoft.com/office/officeart/2005/8/layout/bList2"/>
    <dgm:cxn modelId="{2482A628-C385-4EC8-AB2A-EC77BFA73F4D}" type="presParOf" srcId="{E454AF65-3D2D-42E7-8EAE-DD49B97D93C4}" destId="{5D298398-C770-4EA0-9B4D-C0B1D07CFC5E}" srcOrd="4" destOrd="0" presId="urn:microsoft.com/office/officeart/2005/8/layout/bList2"/>
    <dgm:cxn modelId="{5812B45D-6F80-4A28-B2B4-AD732513D90D}" type="presParOf" srcId="{5D298398-C770-4EA0-9B4D-C0B1D07CFC5E}" destId="{7772F85B-B4E8-43A0-8156-94D3D6CED2AD}" srcOrd="0" destOrd="0" presId="urn:microsoft.com/office/officeart/2005/8/layout/bList2"/>
    <dgm:cxn modelId="{6373B64D-158E-404A-A0E6-972529ED5707}" type="presParOf" srcId="{5D298398-C770-4EA0-9B4D-C0B1D07CFC5E}" destId="{C0007EAD-BF6F-4B34-BDDA-FE9389D57F07}" srcOrd="1" destOrd="0" presId="urn:microsoft.com/office/officeart/2005/8/layout/bList2"/>
    <dgm:cxn modelId="{D9756CCC-45B6-4D7F-B801-F4FC18672E47}" type="presParOf" srcId="{5D298398-C770-4EA0-9B4D-C0B1D07CFC5E}" destId="{D9DEB972-AE40-466D-A293-98784D623492}" srcOrd="2" destOrd="0" presId="urn:microsoft.com/office/officeart/2005/8/layout/bList2"/>
    <dgm:cxn modelId="{36396DCA-D8B0-466E-AAD6-7745974B22CF}" type="presParOf" srcId="{5D298398-C770-4EA0-9B4D-C0B1D07CFC5E}" destId="{69BF0478-B6EB-48E2-99DC-F25C9A07D0BD}" srcOrd="3" destOrd="0" presId="urn:microsoft.com/office/officeart/2005/8/layout/bList2"/>
    <dgm:cxn modelId="{6A38D5B1-02D0-4BAF-8376-10BD792558AC}" type="presParOf" srcId="{E454AF65-3D2D-42E7-8EAE-DD49B97D93C4}" destId="{9CBDB58F-2855-42BA-9EC0-B716E259F3CF}" srcOrd="5" destOrd="0" presId="urn:microsoft.com/office/officeart/2005/8/layout/bList2"/>
    <dgm:cxn modelId="{4CBDE48E-16BC-430C-A099-94CBF92F8F8A}" type="presParOf" srcId="{E454AF65-3D2D-42E7-8EAE-DD49B97D93C4}" destId="{C61171CF-5845-442C-B72D-4A3086DAB2B1}" srcOrd="6" destOrd="0" presId="urn:microsoft.com/office/officeart/2005/8/layout/bList2"/>
    <dgm:cxn modelId="{EE492B80-F80E-46B1-A65F-5EC0FA491AF5}" type="presParOf" srcId="{C61171CF-5845-442C-B72D-4A3086DAB2B1}" destId="{2084BA90-1D18-41C5-A36C-0823B7F42880}" srcOrd="0" destOrd="0" presId="urn:microsoft.com/office/officeart/2005/8/layout/bList2"/>
    <dgm:cxn modelId="{FFCF444C-29EA-4625-8BCA-876F4CF586A9}" type="presParOf" srcId="{C61171CF-5845-442C-B72D-4A3086DAB2B1}" destId="{4E085DDD-F79C-41B9-8E09-6993F827E59B}" srcOrd="1" destOrd="0" presId="urn:microsoft.com/office/officeart/2005/8/layout/bList2"/>
    <dgm:cxn modelId="{CE04433F-031A-4406-8288-017E7C683366}" type="presParOf" srcId="{C61171CF-5845-442C-B72D-4A3086DAB2B1}" destId="{73E667E2-23FB-4ABC-A019-506BA7173E7E}" srcOrd="2" destOrd="0" presId="urn:microsoft.com/office/officeart/2005/8/layout/bList2"/>
    <dgm:cxn modelId="{7B25278B-BF0C-41F3-8375-EAB6D720676F}" type="presParOf" srcId="{C61171CF-5845-442C-B72D-4A3086DAB2B1}" destId="{402C4ACA-F4E6-4F86-95AE-6B4116F3867C}" srcOrd="3" destOrd="0" presId="urn:microsoft.com/office/officeart/2005/8/layout/bList2"/>
    <dgm:cxn modelId="{409F11A4-FBD9-4D3B-8B0E-58A6602CF142}" type="presParOf" srcId="{E454AF65-3D2D-42E7-8EAE-DD49B97D93C4}" destId="{C5B157F6-C2D5-40A7-80FD-7BA337425A9B}" srcOrd="7" destOrd="0" presId="urn:microsoft.com/office/officeart/2005/8/layout/bList2"/>
    <dgm:cxn modelId="{8450914F-88BA-4CD8-90BF-A35E56C44AD4}" type="presParOf" srcId="{E454AF65-3D2D-42E7-8EAE-DD49B97D93C4}" destId="{0AD8DF38-68BA-4445-95E6-C3415527F42E}" srcOrd="8" destOrd="0" presId="urn:microsoft.com/office/officeart/2005/8/layout/bList2"/>
    <dgm:cxn modelId="{6A8D5230-A7C4-4C25-8447-A82A7AF58071}" type="presParOf" srcId="{0AD8DF38-68BA-4445-95E6-C3415527F42E}" destId="{D7BB9754-BD84-4F5E-9525-A912D3D2A445}" srcOrd="0" destOrd="0" presId="urn:microsoft.com/office/officeart/2005/8/layout/bList2"/>
    <dgm:cxn modelId="{0FC8CE6A-6D83-49D6-8A1B-E4113F0DFA03}" type="presParOf" srcId="{0AD8DF38-68BA-4445-95E6-C3415527F42E}" destId="{D6E0D6BD-6439-4406-93AE-FBA3AD2CDF72}" srcOrd="1" destOrd="0" presId="urn:microsoft.com/office/officeart/2005/8/layout/bList2"/>
    <dgm:cxn modelId="{7D413C75-2614-4B12-B692-32A42F55D6EF}" type="presParOf" srcId="{0AD8DF38-68BA-4445-95E6-C3415527F42E}" destId="{F57AAFE1-4575-4145-B094-7A9CC5C073D5}" srcOrd="2" destOrd="0" presId="urn:microsoft.com/office/officeart/2005/8/layout/bList2"/>
    <dgm:cxn modelId="{7571A8AC-8FD7-4AD7-98FD-410696DACA25}" type="presParOf" srcId="{0AD8DF38-68BA-4445-95E6-C3415527F42E}" destId="{EE5CAEAE-4386-4A4A-BA7C-EB6C679A6F4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F750F-5E49-4572-884C-4FD3B90974DD}">
      <dsp:nvSpPr>
        <dsp:cNvPr id="0" name=""/>
        <dsp:cNvSpPr/>
      </dsp:nvSpPr>
      <dsp:spPr>
        <a:xfrm rot="5400000">
          <a:off x="-112512" y="115804"/>
          <a:ext cx="750080" cy="52505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 </a:t>
          </a:r>
          <a:endParaRPr lang="ru-RU" sz="2000" b="0" kern="1200" dirty="0"/>
        </a:p>
      </dsp:txBody>
      <dsp:txXfrm rot="-5400000">
        <a:off x="0" y="265820"/>
        <a:ext cx="525056" cy="225024"/>
      </dsp:txXfrm>
    </dsp:sp>
    <dsp:sp modelId="{6BD8322B-122C-47AD-A243-65678C072B09}">
      <dsp:nvSpPr>
        <dsp:cNvPr id="0" name=""/>
        <dsp:cNvSpPr/>
      </dsp:nvSpPr>
      <dsp:spPr>
        <a:xfrm rot="5400000">
          <a:off x="2349587" y="-1821238"/>
          <a:ext cx="487808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</a:rPr>
            <a:t>SSLv2 </a:t>
          </a:r>
          <a:r>
            <a:rPr lang="en-US" sz="2000" b="0" kern="1200" dirty="0" smtClean="0">
              <a:solidFill>
                <a:schemeClr val="tx1"/>
              </a:solidFill>
            </a:rPr>
            <a:t> </a:t>
          </a:r>
          <a:r>
            <a:rPr lang="ru-RU" sz="2000" b="0" kern="1200" dirty="0" smtClean="0">
              <a:solidFill>
                <a:schemeClr val="tx1"/>
              </a:solidFill>
            </a:rPr>
            <a:t>небезопасен</a:t>
          </a:r>
          <a:r>
            <a:rPr lang="en-US" sz="2000" b="0" kern="1200" dirty="0" smtClean="0">
              <a:solidFill>
                <a:schemeClr val="tx1"/>
              </a:solidFill>
            </a:rPr>
            <a:t> </a:t>
          </a:r>
          <a:r>
            <a:rPr lang="ru-RU" sz="2000" b="0" kern="1200" dirty="0" smtClean="0">
              <a:solidFill>
                <a:schemeClr val="tx1"/>
              </a:solidFill>
            </a:rPr>
            <a:t/>
          </a:r>
          <a:br>
            <a:rPr lang="ru-RU" sz="2000" b="0" kern="1200" dirty="0" smtClean="0">
              <a:solidFill>
                <a:schemeClr val="tx1"/>
              </a:solidFill>
            </a:rPr>
          </a:br>
          <a:r>
            <a:rPr lang="ru-RU" sz="2000" b="0" kern="1200" dirty="0" smtClean="0">
              <a:solidFill>
                <a:schemeClr val="tx1"/>
              </a:solidFill>
            </a:rPr>
            <a:t>(</a:t>
          </a:r>
          <a:r>
            <a:rPr lang="en-US" sz="2000" b="0" kern="1200" dirty="0" smtClean="0">
              <a:solidFill>
                <a:schemeClr val="tx1"/>
              </a:solidFill>
            </a:rPr>
            <a:t>RFC 6176</a:t>
          </a:r>
          <a:r>
            <a:rPr lang="ru-RU" sz="2000" b="0" kern="1200" dirty="0" smtClean="0">
              <a:solidFill>
                <a:schemeClr val="tx1"/>
              </a:solidFill>
            </a:rPr>
            <a:t>)</a:t>
          </a:r>
          <a:r>
            <a:rPr lang="en-US" sz="2000" b="0" kern="1200" dirty="0" smtClean="0">
              <a:solidFill>
                <a:schemeClr val="tx1"/>
              </a:solidFill>
            </a:rPr>
            <a:t> </a:t>
          </a:r>
          <a:endParaRPr lang="ru-RU" sz="2000" b="0" kern="1200" dirty="0"/>
        </a:p>
      </dsp:txBody>
      <dsp:txXfrm rot="-5400000">
        <a:off x="525057" y="27105"/>
        <a:ext cx="4113057" cy="440182"/>
      </dsp:txXfrm>
    </dsp:sp>
    <dsp:sp modelId="{483B6249-5579-4F16-B12A-628438DBD5BD}">
      <dsp:nvSpPr>
        <dsp:cNvPr id="0" name=""/>
        <dsp:cNvSpPr/>
      </dsp:nvSpPr>
      <dsp:spPr>
        <a:xfrm rot="5400000">
          <a:off x="-112512" y="742809"/>
          <a:ext cx="750080" cy="52505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 </a:t>
          </a:r>
          <a:endParaRPr lang="ru-RU" sz="2000" b="0" kern="1200" dirty="0"/>
        </a:p>
      </dsp:txBody>
      <dsp:txXfrm rot="-5400000">
        <a:off x="0" y="892825"/>
        <a:ext cx="525056" cy="225024"/>
      </dsp:txXfrm>
    </dsp:sp>
    <dsp:sp modelId="{B9DD7C6E-007C-43C9-88E3-7605127A94DB}">
      <dsp:nvSpPr>
        <dsp:cNvPr id="0" name=""/>
        <dsp:cNvSpPr/>
      </dsp:nvSpPr>
      <dsp:spPr>
        <a:xfrm rot="5400000">
          <a:off x="2349715" y="-1194361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</a:rPr>
            <a:t>SSLv3 </a:t>
          </a:r>
          <a:r>
            <a:rPr lang="ru-RU" sz="2000" b="0" kern="1200" dirty="0" smtClean="0">
              <a:solidFill>
                <a:schemeClr val="tx1"/>
              </a:solidFill>
            </a:rPr>
            <a:t> небезопасен </a:t>
          </a:r>
          <a:r>
            <a:rPr lang="en-US" sz="2000" b="0" kern="1200" dirty="0" smtClean="0">
              <a:solidFill>
                <a:schemeClr val="tx1"/>
              </a:solidFill>
            </a:rPr>
            <a:t/>
          </a:r>
          <a:br>
            <a:rPr lang="en-US" sz="2000" b="0" kern="1200" dirty="0" smtClean="0">
              <a:solidFill>
                <a:schemeClr val="tx1"/>
              </a:solidFill>
            </a:rPr>
          </a:br>
          <a:r>
            <a:rPr lang="ru-RU" sz="2000" b="0" kern="1200" dirty="0" smtClean="0">
              <a:solidFill>
                <a:schemeClr val="tx1"/>
              </a:solidFill>
            </a:rPr>
            <a:t>(</a:t>
          </a:r>
          <a:r>
            <a:rPr lang="en-US" sz="2000" b="0" kern="1200" dirty="0" smtClean="0">
              <a:solidFill>
                <a:schemeClr val="tx1"/>
              </a:solidFill>
            </a:rPr>
            <a:t>POODLE</a:t>
          </a:r>
          <a:r>
            <a:rPr lang="ru-RU" sz="2000" b="0" kern="1200" dirty="0" smtClean="0">
              <a:solidFill>
                <a:schemeClr val="tx1"/>
              </a:solidFill>
            </a:rPr>
            <a:t>)</a:t>
          </a:r>
          <a:endParaRPr lang="ru-RU" sz="2000" b="0" kern="1200" dirty="0"/>
        </a:p>
      </dsp:txBody>
      <dsp:txXfrm rot="-5400000">
        <a:off x="525056" y="654098"/>
        <a:ext cx="4113070" cy="439952"/>
      </dsp:txXfrm>
    </dsp:sp>
    <dsp:sp modelId="{E9A2DE43-863D-416E-9F7E-7C675EB4645B}">
      <dsp:nvSpPr>
        <dsp:cNvPr id="0" name=""/>
        <dsp:cNvSpPr/>
      </dsp:nvSpPr>
      <dsp:spPr>
        <a:xfrm rot="5400000">
          <a:off x="-112512" y="1369814"/>
          <a:ext cx="750080" cy="525056"/>
        </a:xfrm>
        <a:prstGeom prst="chevron">
          <a:avLst/>
        </a:prstGeom>
        <a:solidFill>
          <a:srgbClr val="CDCD25"/>
        </a:solidFill>
        <a:ln w="25400" cap="flat" cmpd="sng" algn="ctr">
          <a:solidFill>
            <a:srgbClr val="CDCD2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 </a:t>
          </a:r>
          <a:endParaRPr lang="ru-RU" sz="2000" b="0" kern="1200" dirty="0"/>
        </a:p>
      </dsp:txBody>
      <dsp:txXfrm rot="-5400000">
        <a:off x="0" y="1519830"/>
        <a:ext cx="525056" cy="225024"/>
      </dsp:txXfrm>
    </dsp:sp>
    <dsp:sp modelId="{624A47F6-81A4-4D67-89B5-25D8C1067FE4}">
      <dsp:nvSpPr>
        <dsp:cNvPr id="0" name=""/>
        <dsp:cNvSpPr/>
      </dsp:nvSpPr>
      <dsp:spPr>
        <a:xfrm rot="5400000">
          <a:off x="2349715" y="-567356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</a:rPr>
            <a:t>TLS 1.0 </a:t>
          </a:r>
          <a:r>
            <a:rPr lang="en-US" sz="2000" b="0" kern="1200" dirty="0" smtClean="0">
              <a:solidFill>
                <a:schemeClr val="tx1"/>
              </a:solidFill>
            </a:rPr>
            <a:t>– </a:t>
          </a:r>
          <a:r>
            <a:rPr lang="en-US" sz="2000" b="0" kern="1200" dirty="0" smtClean="0">
              <a:solidFill>
                <a:schemeClr val="tx1"/>
              </a:solidFill>
            </a:rPr>
            <a:t>RFC 2246 (1999) </a:t>
          </a:r>
          <a:endParaRPr lang="ru-RU" sz="2000" b="0" kern="1200" dirty="0"/>
        </a:p>
      </dsp:txBody>
      <dsp:txXfrm rot="-5400000">
        <a:off x="525056" y="1281103"/>
        <a:ext cx="4113070" cy="439952"/>
      </dsp:txXfrm>
    </dsp:sp>
    <dsp:sp modelId="{B8F4858B-990B-42CB-91F1-BA86C5BF978A}">
      <dsp:nvSpPr>
        <dsp:cNvPr id="0" name=""/>
        <dsp:cNvSpPr/>
      </dsp:nvSpPr>
      <dsp:spPr>
        <a:xfrm rot="5400000">
          <a:off x="-112512" y="1996819"/>
          <a:ext cx="750080" cy="52505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/>
        </a:p>
      </dsp:txBody>
      <dsp:txXfrm rot="-5400000">
        <a:off x="0" y="2146835"/>
        <a:ext cx="525056" cy="225024"/>
      </dsp:txXfrm>
    </dsp:sp>
    <dsp:sp modelId="{D194F4DC-3B92-4960-B2DD-B89B90CC0D3C}">
      <dsp:nvSpPr>
        <dsp:cNvPr id="0" name=""/>
        <dsp:cNvSpPr/>
      </dsp:nvSpPr>
      <dsp:spPr>
        <a:xfrm rot="5400000">
          <a:off x="2349715" y="59648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</a:rPr>
            <a:t>TLS 1.1 </a:t>
          </a:r>
          <a:r>
            <a:rPr lang="en-US" sz="2000" b="0" kern="1200" dirty="0" smtClean="0">
              <a:solidFill>
                <a:schemeClr val="tx1"/>
              </a:solidFill>
            </a:rPr>
            <a:t>– </a:t>
          </a:r>
          <a:r>
            <a:rPr lang="en-US" sz="2000" b="0" kern="1200" dirty="0" smtClean="0">
              <a:solidFill>
                <a:schemeClr val="tx1"/>
              </a:solidFill>
            </a:rPr>
            <a:t>RFC 4346 (2006) </a:t>
          </a:r>
          <a:endParaRPr lang="ru-RU" sz="2000" b="0" kern="1200" dirty="0"/>
        </a:p>
      </dsp:txBody>
      <dsp:txXfrm rot="-5400000">
        <a:off x="525056" y="1908107"/>
        <a:ext cx="4113070" cy="439952"/>
      </dsp:txXfrm>
    </dsp:sp>
    <dsp:sp modelId="{CE9E2F11-69D9-465F-82BC-E5C0EEA07A5A}">
      <dsp:nvSpPr>
        <dsp:cNvPr id="0" name=""/>
        <dsp:cNvSpPr/>
      </dsp:nvSpPr>
      <dsp:spPr>
        <a:xfrm rot="5400000">
          <a:off x="-112512" y="2623824"/>
          <a:ext cx="750080" cy="52505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 </a:t>
          </a:r>
          <a:endParaRPr lang="ru-RU" sz="2000" b="0" kern="1200" dirty="0"/>
        </a:p>
      </dsp:txBody>
      <dsp:txXfrm rot="-5400000">
        <a:off x="0" y="2773840"/>
        <a:ext cx="525056" cy="225024"/>
      </dsp:txXfrm>
    </dsp:sp>
    <dsp:sp modelId="{2A7BF60F-07EB-4A97-862F-47EDA45E0937}">
      <dsp:nvSpPr>
        <dsp:cNvPr id="0" name=""/>
        <dsp:cNvSpPr/>
      </dsp:nvSpPr>
      <dsp:spPr>
        <a:xfrm rot="5400000">
          <a:off x="2349715" y="686652"/>
          <a:ext cx="487552" cy="4136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</a:rPr>
            <a:t>TLS 1.2 </a:t>
          </a:r>
          <a:r>
            <a:rPr lang="en-US" sz="2000" b="0" kern="1200" dirty="0" smtClean="0">
              <a:solidFill>
                <a:schemeClr val="tx1"/>
              </a:solidFill>
            </a:rPr>
            <a:t>– </a:t>
          </a:r>
          <a:r>
            <a:rPr lang="en-US" sz="2000" b="0" kern="1200" dirty="0" smtClean="0">
              <a:solidFill>
                <a:schemeClr val="tx1"/>
              </a:solidFill>
            </a:rPr>
            <a:t>RFC 5246 (2008)</a:t>
          </a:r>
          <a:endParaRPr lang="ru-RU" sz="2000" b="0" kern="1200" dirty="0"/>
        </a:p>
      </dsp:txBody>
      <dsp:txXfrm rot="-5400000">
        <a:off x="525056" y="2535111"/>
        <a:ext cx="4113070" cy="439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2ED7-2CAB-4672-B6DE-72886DC87EB3}">
      <dsp:nvSpPr>
        <dsp:cNvPr id="0" name=""/>
        <dsp:cNvSpPr/>
      </dsp:nvSpPr>
      <dsp:spPr>
        <a:xfrm>
          <a:off x="0" y="427083"/>
          <a:ext cx="8352928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604012" rIns="648280" bIns="170688" numCol="1" spcCol="1270" anchor="t" anchorCtr="0">
          <a:noAutofit/>
        </a:bodyPr>
        <a:lstStyle/>
        <a:p>
          <a:pPr marL="0" marR="0" lvl="1" indent="-2304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b="1" kern="1200" dirty="0" smtClean="0"/>
            <a:t>MS IE – </a:t>
          </a:r>
          <a:r>
            <a:rPr lang="ru-RU" sz="2400" b="1" kern="1200" dirty="0" smtClean="0"/>
            <a:t>до 2016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Firefox – </a:t>
          </a:r>
          <a:r>
            <a:rPr lang="ru-RU" sz="2400" b="1" kern="1200" dirty="0" smtClean="0"/>
            <a:t>до 2017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Chrome – </a:t>
          </a:r>
          <a:r>
            <a:rPr lang="ru-RU" sz="2400" b="1" kern="1200" dirty="0" smtClean="0"/>
            <a:t>с версии 41</a:t>
          </a:r>
          <a:endParaRPr lang="ru-RU" sz="2400" b="1" kern="1200" dirty="0"/>
        </a:p>
      </dsp:txBody>
      <dsp:txXfrm>
        <a:off x="0" y="427083"/>
        <a:ext cx="8352928" cy="1827000"/>
      </dsp:txXfrm>
    </dsp:sp>
    <dsp:sp modelId="{9467504A-0E01-4C7A-8673-39E336856590}">
      <dsp:nvSpPr>
        <dsp:cNvPr id="0" name=""/>
        <dsp:cNvSpPr/>
      </dsp:nvSpPr>
      <dsp:spPr>
        <a:xfrm>
          <a:off x="417646" y="6919"/>
          <a:ext cx="6567113" cy="85608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Поддержка SHA1 в сертификатах </a:t>
          </a:r>
          <a:r>
            <a:rPr lang="ru-RU" sz="2400" b="1" kern="1200" dirty="0" smtClean="0">
              <a:solidFill>
                <a:srgbClr val="FF0000"/>
              </a:solidFill>
            </a:rPr>
            <a:t>ПРЕКРАЩАЕТСЯ</a:t>
          </a:r>
          <a:endParaRPr lang="ru-RU" sz="2400" b="1" kern="1200" dirty="0" smtClean="0"/>
        </a:p>
      </dsp:txBody>
      <dsp:txXfrm>
        <a:off x="459436" y="48709"/>
        <a:ext cx="6483533" cy="772500"/>
      </dsp:txXfrm>
    </dsp:sp>
    <dsp:sp modelId="{53D0F423-FFD3-4644-9C9F-3D946DED9874}">
      <dsp:nvSpPr>
        <dsp:cNvPr id="0" name=""/>
        <dsp:cNvSpPr/>
      </dsp:nvSpPr>
      <dsp:spPr>
        <a:xfrm>
          <a:off x="0" y="2846600"/>
          <a:ext cx="8352928" cy="182700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8280" tIns="604012" rIns="64828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Самые долгоживущие – до 2028 года!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Изымаются из </a:t>
          </a:r>
          <a:r>
            <a:rPr lang="ru-RU" sz="2400" b="1" kern="1200" dirty="0" err="1" smtClean="0"/>
            <a:t>Firefox</a:t>
          </a:r>
          <a:r>
            <a:rPr lang="ru-RU" sz="2400" b="1" kern="1200" dirty="0" smtClean="0"/>
            <a:t> (начиная с версии 32)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До середины 2015 изымут все</a:t>
          </a:r>
        </a:p>
      </dsp:txBody>
      <dsp:txXfrm>
        <a:off x="0" y="2846600"/>
        <a:ext cx="8352928" cy="1827000"/>
      </dsp:txXfrm>
    </dsp:sp>
    <dsp:sp modelId="{18A5395E-5F07-4F16-81A0-B8EBD0C39DC4}">
      <dsp:nvSpPr>
        <dsp:cNvPr id="0" name=""/>
        <dsp:cNvSpPr/>
      </dsp:nvSpPr>
      <dsp:spPr>
        <a:xfrm>
          <a:off x="417646" y="2418560"/>
          <a:ext cx="6567113" cy="85608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1024-битные сертификаты УЦ</a:t>
          </a:r>
          <a:endParaRPr lang="en-US" sz="2600" b="1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УДАЛЯЮТСЯ</a:t>
          </a:r>
          <a:r>
            <a:rPr lang="ru-RU" sz="2600" b="1" kern="1200" dirty="0" smtClean="0"/>
            <a:t> из браузеров</a:t>
          </a:r>
        </a:p>
      </dsp:txBody>
      <dsp:txXfrm>
        <a:off x="459436" y="2460350"/>
        <a:ext cx="6483533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2ED7-2CAB-4672-B6DE-72886DC87EB3}">
      <dsp:nvSpPr>
        <dsp:cNvPr id="0" name=""/>
        <dsp:cNvSpPr/>
      </dsp:nvSpPr>
      <dsp:spPr>
        <a:xfrm>
          <a:off x="0" y="357793"/>
          <a:ext cx="8352928" cy="1702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479044" rIns="648280" bIns="170688" numCol="1" spcCol="1270" anchor="t" anchorCtr="0">
          <a:noAutofit/>
        </a:bodyPr>
        <a:lstStyle/>
        <a:p>
          <a:pPr marL="0" marR="0" lvl="1" indent="-2304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b="1" kern="1200" dirty="0" smtClean="0"/>
            <a:t>Google Chrome – </a:t>
          </a:r>
          <a:r>
            <a:rPr lang="ru-RU" sz="2400" b="1" kern="1200" dirty="0" smtClean="0"/>
            <a:t>давно</a:t>
          </a:r>
          <a:endParaRPr lang="ru-RU" sz="2400" b="1" kern="1200" dirty="0"/>
        </a:p>
        <a:p>
          <a:pPr marL="0" marR="0" lvl="1" indent="-2304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b="1" kern="1200" dirty="0" smtClean="0"/>
            <a:t>Firefox 32+</a:t>
          </a:r>
          <a:endParaRPr lang="ru-RU" sz="2400" b="1" kern="1200" dirty="0" smtClean="0"/>
        </a:p>
        <a:p>
          <a:pPr marL="0" marR="0" lvl="1" indent="-2304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b="1" kern="1200" dirty="0" smtClean="0"/>
            <a:t>Internet Explorer</a:t>
          </a:r>
          <a:r>
            <a:rPr lang="ru-RU" sz="2400" b="1" kern="1200" dirty="0" smtClean="0"/>
            <a:t> </a:t>
          </a:r>
        </a:p>
      </dsp:txBody>
      <dsp:txXfrm>
        <a:off x="0" y="357793"/>
        <a:ext cx="8352928" cy="1702575"/>
      </dsp:txXfrm>
    </dsp:sp>
    <dsp:sp modelId="{9467504A-0E01-4C7A-8673-39E336856590}">
      <dsp:nvSpPr>
        <dsp:cNvPr id="0" name=""/>
        <dsp:cNvSpPr/>
      </dsp:nvSpPr>
      <dsp:spPr>
        <a:xfrm>
          <a:off x="417646" y="18312"/>
          <a:ext cx="6711185" cy="6789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Certificate pinning</a:t>
          </a:r>
          <a:r>
            <a:rPr lang="ru-RU" sz="2600" b="1" kern="1200" dirty="0" smtClean="0"/>
            <a:t> </a:t>
          </a:r>
          <a:r>
            <a:rPr lang="ru-RU" sz="2400" b="1" kern="1200" dirty="0" smtClean="0">
              <a:solidFill>
                <a:srgbClr val="00B050"/>
              </a:solidFill>
            </a:rPr>
            <a:t>ВНЕДРЯЕТСЯ</a:t>
          </a:r>
        </a:p>
      </dsp:txBody>
      <dsp:txXfrm>
        <a:off x="450790" y="51456"/>
        <a:ext cx="6644897" cy="612672"/>
      </dsp:txXfrm>
    </dsp:sp>
    <dsp:sp modelId="{53D0F423-FFD3-4644-9C9F-3D946DED9874}">
      <dsp:nvSpPr>
        <dsp:cNvPr id="0" name=""/>
        <dsp:cNvSpPr/>
      </dsp:nvSpPr>
      <dsp:spPr>
        <a:xfrm>
          <a:off x="0" y="2524048"/>
          <a:ext cx="8352928" cy="2282175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8280" tIns="479044" rIns="64828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Google Chrome</a:t>
          </a:r>
          <a:endParaRPr lang="ru-RU" sz="2400" b="1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С начала 2015 обязательна регистрация EV-сертификатов в лог-сервисах</a:t>
          </a:r>
          <a:r>
            <a:rPr lang="en-US" sz="2400" b="1" kern="1200" dirty="0" smtClean="0"/>
            <a:t> </a:t>
          </a:r>
          <a:r>
            <a:rPr lang="en-US" sz="2400" b="1" kern="1200" dirty="0" smtClean="0">
              <a:hlinkClick xmlns:r="http://schemas.openxmlformats.org/officeDocument/2006/relationships" r:id="rId1"/>
            </a:rPr>
            <a:t>http://www.certificate-transparency.org/ev-ct-plan</a:t>
          </a:r>
          <a:endParaRPr lang="ru-RU" sz="2400" b="1" kern="1200" dirty="0" smtClean="0"/>
        </a:p>
      </dsp:txBody>
      <dsp:txXfrm>
        <a:off x="0" y="2524048"/>
        <a:ext cx="8352928" cy="2282175"/>
      </dsp:txXfrm>
    </dsp:sp>
    <dsp:sp modelId="{18A5395E-5F07-4F16-81A0-B8EBD0C39DC4}">
      <dsp:nvSpPr>
        <dsp:cNvPr id="0" name=""/>
        <dsp:cNvSpPr/>
      </dsp:nvSpPr>
      <dsp:spPr>
        <a:xfrm>
          <a:off x="417646" y="2184568"/>
          <a:ext cx="6711185" cy="6789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Certificate transparency</a:t>
          </a:r>
          <a:r>
            <a:rPr lang="ru-RU" sz="2600" b="1" kern="1200" dirty="0" smtClean="0"/>
            <a:t> </a:t>
          </a:r>
          <a:r>
            <a:rPr lang="ru-RU" sz="2400" b="1" kern="1200" dirty="0" smtClean="0">
              <a:solidFill>
                <a:srgbClr val="00B050"/>
              </a:solidFill>
            </a:rPr>
            <a:t>ВНЕДРЯЕТСЯ</a:t>
          </a:r>
          <a:endParaRPr lang="ru-RU" sz="2400" b="1" kern="1200" dirty="0" smtClean="0"/>
        </a:p>
      </dsp:txBody>
      <dsp:txXfrm>
        <a:off x="450790" y="2217712"/>
        <a:ext cx="6644897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2ED7-2CAB-4672-B6DE-72886DC87EB3}">
      <dsp:nvSpPr>
        <dsp:cNvPr id="0" name=""/>
        <dsp:cNvSpPr/>
      </dsp:nvSpPr>
      <dsp:spPr>
        <a:xfrm>
          <a:off x="0" y="282777"/>
          <a:ext cx="8352928" cy="243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374904" rIns="648280" bIns="163576" numCol="1" spcCol="1270" anchor="t" anchorCtr="0">
          <a:noAutofit/>
        </a:bodyPr>
        <a:lstStyle/>
        <a:p>
          <a:pPr marL="0" marR="0" lvl="1" indent="-2304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300" b="1" kern="1200" dirty="0" err="1" smtClean="0"/>
            <a:t>Google</a:t>
          </a:r>
          <a:r>
            <a:rPr lang="ru-RU" sz="2300" b="1" kern="1200" dirty="0" smtClean="0"/>
            <a:t> ранжирует сайты по HTTPS выше</a:t>
          </a:r>
          <a:endParaRPr lang="ru-RU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/>
            <a:t>Universal SSL </a:t>
          </a:r>
          <a:r>
            <a:rPr lang="ru-RU" sz="2300" b="1" kern="1200" dirty="0" smtClean="0"/>
            <a:t>от </a:t>
          </a:r>
          <a:r>
            <a:rPr lang="en-US" sz="2300" b="1" kern="1200" dirty="0" smtClean="0"/>
            <a:t>CloudFlare</a:t>
          </a:r>
          <a:endParaRPr lang="ru-RU" sz="2300" b="1" kern="1200" dirty="0" smtClean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/>
            <a:t>Шифрование по умолчанию </a:t>
          </a:r>
          <a:r>
            <a:rPr lang="ru-RU" sz="2300" b="1" kern="1200" dirty="0" smtClean="0">
              <a:hlinkClick xmlns:r="http://schemas.openxmlformats.org/officeDocument/2006/relationships" r:id="rId1"/>
            </a:rPr>
            <a:t>http://www.internetsociety.org/news/internet-society-commends-internet-architecture-board-recommendation-encryption-default</a:t>
          </a:r>
          <a:endParaRPr lang="ru-RU" sz="2300" b="1" kern="1200" dirty="0" smtClean="0"/>
        </a:p>
      </dsp:txBody>
      <dsp:txXfrm>
        <a:off x="0" y="282777"/>
        <a:ext cx="8352928" cy="2438100"/>
      </dsp:txXfrm>
    </dsp:sp>
    <dsp:sp modelId="{9467504A-0E01-4C7A-8673-39E336856590}">
      <dsp:nvSpPr>
        <dsp:cNvPr id="0" name=""/>
        <dsp:cNvSpPr/>
      </dsp:nvSpPr>
      <dsp:spPr>
        <a:xfrm>
          <a:off x="417646" y="17097"/>
          <a:ext cx="6567113" cy="5313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Шифрование трафика</a:t>
          </a:r>
        </a:p>
      </dsp:txBody>
      <dsp:txXfrm>
        <a:off x="443585" y="43036"/>
        <a:ext cx="6515235" cy="479482"/>
      </dsp:txXfrm>
    </dsp:sp>
    <dsp:sp modelId="{53D0F423-FFD3-4644-9C9F-3D946DED9874}">
      <dsp:nvSpPr>
        <dsp:cNvPr id="0" name=""/>
        <dsp:cNvSpPr/>
      </dsp:nvSpPr>
      <dsp:spPr>
        <a:xfrm>
          <a:off x="0" y="3083757"/>
          <a:ext cx="8352928" cy="45360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8280" tIns="374904" rIns="64828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 smtClean="0"/>
        </a:p>
      </dsp:txBody>
      <dsp:txXfrm>
        <a:off x="0" y="3083757"/>
        <a:ext cx="8352928" cy="453600"/>
      </dsp:txXfrm>
    </dsp:sp>
    <dsp:sp modelId="{18A5395E-5F07-4F16-81A0-B8EBD0C39DC4}">
      <dsp:nvSpPr>
        <dsp:cNvPr id="0" name=""/>
        <dsp:cNvSpPr/>
      </dsp:nvSpPr>
      <dsp:spPr>
        <a:xfrm>
          <a:off x="417646" y="2818077"/>
          <a:ext cx="6567113" cy="5313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IETF: DNS Privacy, TLS 1.3…</a:t>
          </a:r>
          <a:endParaRPr lang="ru-RU" sz="2600" b="1" kern="1200" dirty="0" smtClean="0"/>
        </a:p>
      </dsp:txBody>
      <dsp:txXfrm>
        <a:off x="443585" y="2844016"/>
        <a:ext cx="6515235" cy="479482"/>
      </dsp:txXfrm>
    </dsp:sp>
    <dsp:sp modelId="{057A51E7-F70E-4DF7-B1ED-10BA4AE24A00}">
      <dsp:nvSpPr>
        <dsp:cNvPr id="0" name=""/>
        <dsp:cNvSpPr/>
      </dsp:nvSpPr>
      <dsp:spPr>
        <a:xfrm>
          <a:off x="0" y="3900238"/>
          <a:ext cx="8352928" cy="90720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8280" tIns="374904" rIns="648280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kern="1200" dirty="0" smtClean="0">
              <a:hlinkClick xmlns:r="http://schemas.openxmlformats.org/officeDocument/2006/relationships" r:id="rId2"/>
            </a:rPr>
            <a:t>https://letsencrypt.org/</a:t>
          </a:r>
          <a:endParaRPr lang="ru-RU" sz="2600" b="1" kern="1200" dirty="0" smtClean="0">
            <a:solidFill>
              <a:schemeClr val="tx1"/>
            </a:solidFill>
          </a:endParaRPr>
        </a:p>
      </dsp:txBody>
      <dsp:txXfrm>
        <a:off x="0" y="3900238"/>
        <a:ext cx="8352928" cy="907200"/>
      </dsp:txXfrm>
    </dsp:sp>
    <dsp:sp modelId="{B9D24FCB-9AD6-4C75-A1CE-A2ADF9DDAEF7}">
      <dsp:nvSpPr>
        <dsp:cNvPr id="0" name=""/>
        <dsp:cNvSpPr/>
      </dsp:nvSpPr>
      <dsp:spPr>
        <a:xfrm>
          <a:off x="417646" y="3634558"/>
          <a:ext cx="6567113" cy="5313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Let's Encrypt </a:t>
          </a:r>
          <a:endParaRPr lang="ru-RU" sz="2600" b="1" kern="1200" dirty="0" smtClean="0">
            <a:solidFill>
              <a:schemeClr val="tx1"/>
            </a:solidFill>
          </a:endParaRPr>
        </a:p>
      </dsp:txBody>
      <dsp:txXfrm>
        <a:off x="443585" y="3660497"/>
        <a:ext cx="6515235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2ED7-2CAB-4672-B6DE-72886DC87EB3}">
      <dsp:nvSpPr>
        <dsp:cNvPr id="0" name=""/>
        <dsp:cNvSpPr/>
      </dsp:nvSpPr>
      <dsp:spPr>
        <a:xfrm>
          <a:off x="0" y="428125"/>
          <a:ext cx="8352928" cy="1455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583184" rIns="648280" bIns="170688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/>
            <a:t>… и даже получил сертификат на домен .</a:t>
          </a:r>
          <a:r>
            <a:rPr lang="ru-RU" sz="2400" b="1" kern="1200" dirty="0" err="1" smtClean="0"/>
            <a:t>onion</a:t>
          </a:r>
          <a:endParaRPr lang="ru-RU" sz="2400" b="1" kern="1200" dirty="0"/>
        </a:p>
      </dsp:txBody>
      <dsp:txXfrm>
        <a:off x="0" y="428125"/>
        <a:ext cx="8352928" cy="1455299"/>
      </dsp:txXfrm>
    </dsp:sp>
    <dsp:sp modelId="{9467504A-0E01-4C7A-8673-39E336856590}">
      <dsp:nvSpPr>
        <dsp:cNvPr id="0" name=""/>
        <dsp:cNvSpPr/>
      </dsp:nvSpPr>
      <dsp:spPr>
        <a:xfrm>
          <a:off x="417646" y="14845"/>
          <a:ext cx="6567113" cy="8265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kern="1200" dirty="0" err="1" smtClean="0"/>
            <a:t>Facebook</a:t>
          </a:r>
          <a:r>
            <a:rPr lang="ru-RU" sz="2600" b="1" kern="1200" dirty="0" smtClean="0"/>
            <a:t> доступен через TOR</a:t>
          </a:r>
          <a:endParaRPr lang="ru-RU" sz="2600" kern="1200" dirty="0"/>
        </a:p>
      </dsp:txBody>
      <dsp:txXfrm>
        <a:off x="457995" y="55194"/>
        <a:ext cx="6486415" cy="745862"/>
      </dsp:txXfrm>
    </dsp:sp>
    <dsp:sp modelId="{53D0F423-FFD3-4644-9C9F-3D946DED9874}">
      <dsp:nvSpPr>
        <dsp:cNvPr id="0" name=""/>
        <dsp:cNvSpPr/>
      </dsp:nvSpPr>
      <dsp:spPr>
        <a:xfrm>
          <a:off x="0" y="2447905"/>
          <a:ext cx="83529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5395E-5F07-4F16-81A0-B8EBD0C39DC4}">
      <dsp:nvSpPr>
        <dsp:cNvPr id="0" name=""/>
        <dsp:cNvSpPr/>
      </dsp:nvSpPr>
      <dsp:spPr>
        <a:xfrm>
          <a:off x="417646" y="2034626"/>
          <a:ext cx="6567113" cy="82656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tx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Планы по более тесной интеграции в </a:t>
          </a:r>
          <a:r>
            <a:rPr lang="ru-RU" sz="2600" b="1" kern="1200" dirty="0" err="1" smtClean="0"/>
            <a:t>Firefox</a:t>
          </a:r>
          <a:endParaRPr lang="ru-RU" sz="2600" kern="1200" dirty="0"/>
        </a:p>
      </dsp:txBody>
      <dsp:txXfrm>
        <a:off x="457995" y="2074975"/>
        <a:ext cx="6486415" cy="745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68197-A62D-4861-A80B-EB56B8FFBB55}">
      <dsp:nvSpPr>
        <dsp:cNvPr id="0" name=""/>
        <dsp:cNvSpPr/>
      </dsp:nvSpPr>
      <dsp:spPr>
        <a:xfrm>
          <a:off x="0" y="450014"/>
          <a:ext cx="8424936" cy="730800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65135-13CE-4318-A9FC-894F67C7B14B}">
      <dsp:nvSpPr>
        <dsp:cNvPr id="0" name=""/>
        <dsp:cNvSpPr/>
      </dsp:nvSpPr>
      <dsp:spPr>
        <a:xfrm>
          <a:off x="421246" y="21974"/>
          <a:ext cx="6653567" cy="8560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19050">
          <a:solidFill>
            <a:schemeClr val="tx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Шифр </a:t>
          </a:r>
          <a:r>
            <a:rPr lang="en-US" sz="2600" b="1" kern="1200" dirty="0" smtClean="0"/>
            <a:t>ChaCha20</a:t>
          </a:r>
          <a:r>
            <a:rPr lang="ru-RU" sz="2600" b="1" kern="1200" dirty="0" smtClean="0"/>
            <a:t> + </a:t>
          </a:r>
          <a:r>
            <a:rPr lang="en-US" sz="2600" b="1" kern="1200" dirty="0" smtClean="0"/>
            <a:t>MAC Poly1305</a:t>
          </a:r>
          <a:endParaRPr lang="ru-RU" sz="2600" b="1" kern="1200" dirty="0"/>
        </a:p>
      </dsp:txBody>
      <dsp:txXfrm>
        <a:off x="463036" y="63764"/>
        <a:ext cx="6569987" cy="772500"/>
      </dsp:txXfrm>
    </dsp:sp>
    <dsp:sp modelId="{D0B4C82D-572A-4A85-B8D2-E849E11E3F65}">
      <dsp:nvSpPr>
        <dsp:cNvPr id="0" name=""/>
        <dsp:cNvSpPr/>
      </dsp:nvSpPr>
      <dsp:spPr>
        <a:xfrm>
          <a:off x="0" y="1765454"/>
          <a:ext cx="8424936" cy="2009700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604012" rIns="65386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Apache </a:t>
          </a:r>
          <a:r>
            <a:rPr lang="ru-RU" sz="2400" b="1" kern="1200" dirty="0" smtClean="0"/>
            <a:t>умеет 2 сертификата на домен,  </a:t>
          </a:r>
          <a:r>
            <a:rPr lang="en-US" sz="2400" b="1" kern="1200" dirty="0" smtClean="0"/>
            <a:t>nginx – </a:t>
          </a:r>
          <a:r>
            <a:rPr lang="ru-RU" sz="2400" b="1" kern="1200" dirty="0" smtClean="0"/>
            <a:t>пока нет</a:t>
          </a:r>
          <a:endParaRPr lang="ru-RU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1765454"/>
        <a:ext cx="8424936" cy="2009700"/>
      </dsp:txXfrm>
    </dsp:sp>
    <dsp:sp modelId="{68ABEF58-7B6A-48F2-9958-BB84E6763EFC}">
      <dsp:nvSpPr>
        <dsp:cNvPr id="0" name=""/>
        <dsp:cNvSpPr/>
      </dsp:nvSpPr>
      <dsp:spPr>
        <a:xfrm>
          <a:off x="421246" y="1337414"/>
          <a:ext cx="6653567" cy="8560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19050">
          <a:solidFill>
            <a:schemeClr val="tx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Эллиптические кривые: быстрее, чем 2048-битные </a:t>
          </a:r>
          <a:r>
            <a:rPr lang="en-US" sz="2600" b="1" kern="1200" dirty="0" smtClean="0"/>
            <a:t>RSA-</a:t>
          </a:r>
          <a:r>
            <a:rPr lang="ru-RU" sz="2600" b="1" kern="1200" dirty="0" smtClean="0"/>
            <a:t>ключи</a:t>
          </a:r>
          <a:endParaRPr lang="ru-RU" sz="2600" b="1" kern="1200" dirty="0"/>
        </a:p>
      </dsp:txBody>
      <dsp:txXfrm>
        <a:off x="463036" y="1379204"/>
        <a:ext cx="6569987" cy="772500"/>
      </dsp:txXfrm>
    </dsp:sp>
    <dsp:sp modelId="{3BB0A31C-D313-4EF4-83AC-6F350AD51631}">
      <dsp:nvSpPr>
        <dsp:cNvPr id="0" name=""/>
        <dsp:cNvSpPr/>
      </dsp:nvSpPr>
      <dsp:spPr>
        <a:xfrm>
          <a:off x="0" y="4359794"/>
          <a:ext cx="8424936" cy="730800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9832A-4EE2-4A50-AE6C-EBC63EB69088}">
      <dsp:nvSpPr>
        <dsp:cNvPr id="0" name=""/>
        <dsp:cNvSpPr/>
      </dsp:nvSpPr>
      <dsp:spPr>
        <a:xfrm>
          <a:off x="421246" y="3931754"/>
          <a:ext cx="6653567" cy="8560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19050">
          <a:solidFill>
            <a:schemeClr val="tx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Perfect Forward Secrecy</a:t>
          </a:r>
          <a:endParaRPr lang="ru-RU" sz="2600" b="1" kern="1200" dirty="0"/>
        </a:p>
      </dsp:txBody>
      <dsp:txXfrm>
        <a:off x="463036" y="3973544"/>
        <a:ext cx="6569987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22ED7-2CAB-4672-B6DE-72886DC87EB3}">
      <dsp:nvSpPr>
        <dsp:cNvPr id="0" name=""/>
        <dsp:cNvSpPr/>
      </dsp:nvSpPr>
      <dsp:spPr>
        <a:xfrm>
          <a:off x="0" y="410724"/>
          <a:ext cx="8352928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562356" rIns="64828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/>
            <a:t>Уязвимость с 25-летним стажем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smtClean="0"/>
            <a:t>DHCP, OpenVPN, qmail…</a:t>
          </a:r>
          <a:endParaRPr lang="en-US" sz="2400" b="1" kern="1200" dirty="0"/>
        </a:p>
      </dsp:txBody>
      <dsp:txXfrm>
        <a:off x="0" y="410724"/>
        <a:ext cx="8352928" cy="1445850"/>
      </dsp:txXfrm>
    </dsp:sp>
    <dsp:sp modelId="{9467504A-0E01-4C7A-8673-39E336856590}">
      <dsp:nvSpPr>
        <dsp:cNvPr id="0" name=""/>
        <dsp:cNvSpPr/>
      </dsp:nvSpPr>
      <dsp:spPr>
        <a:xfrm>
          <a:off x="417646" y="12204"/>
          <a:ext cx="6567113" cy="7970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600" b="1" kern="1200" dirty="0" smtClean="0">
              <a:solidFill>
                <a:srgbClr val="C00000"/>
              </a:solidFill>
            </a:rPr>
            <a:t>Shellshock</a:t>
          </a:r>
          <a:endParaRPr lang="ru-RU" sz="2600" kern="1200" dirty="0"/>
        </a:p>
      </dsp:txBody>
      <dsp:txXfrm>
        <a:off x="456554" y="51112"/>
        <a:ext cx="6489297" cy="719224"/>
      </dsp:txXfrm>
    </dsp:sp>
    <dsp:sp modelId="{53D0F423-FFD3-4644-9C9F-3D946DED9874}">
      <dsp:nvSpPr>
        <dsp:cNvPr id="0" name=""/>
        <dsp:cNvSpPr/>
      </dsp:nvSpPr>
      <dsp:spPr>
        <a:xfrm>
          <a:off x="0" y="2400894"/>
          <a:ext cx="8352928" cy="1403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562356" rIns="64828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Злоумышленник расскажет вашей флешке, что она – клавиатура</a:t>
          </a:r>
        </a:p>
      </dsp:txBody>
      <dsp:txXfrm>
        <a:off x="0" y="2400894"/>
        <a:ext cx="8352928" cy="1403325"/>
      </dsp:txXfrm>
    </dsp:sp>
    <dsp:sp modelId="{18A5395E-5F07-4F16-81A0-B8EBD0C39DC4}">
      <dsp:nvSpPr>
        <dsp:cNvPr id="0" name=""/>
        <dsp:cNvSpPr/>
      </dsp:nvSpPr>
      <dsp:spPr>
        <a:xfrm>
          <a:off x="417646" y="2002374"/>
          <a:ext cx="6567113" cy="7970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1905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C00000"/>
              </a:solidFill>
            </a:rPr>
            <a:t>BadUSB</a:t>
          </a:r>
          <a:endParaRPr lang="ru-RU" sz="2600" kern="1200" dirty="0"/>
        </a:p>
      </dsp:txBody>
      <dsp:txXfrm>
        <a:off x="456554" y="2041282"/>
        <a:ext cx="6489297" cy="719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737B6-6FF8-4A66-85FD-4BB6E3A2BE59}">
      <dsp:nvSpPr>
        <dsp:cNvPr id="0" name=""/>
        <dsp:cNvSpPr/>
      </dsp:nvSpPr>
      <dsp:spPr>
        <a:xfrm>
          <a:off x="39944" y="5379"/>
          <a:ext cx="2736452" cy="15139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События и технологии борьбы с </a:t>
          </a:r>
          <a:r>
            <a:rPr lang="ru-RU" sz="1900" b="1" kern="1200" dirty="0" err="1" smtClean="0"/>
            <a:t>киберугрозами</a:t>
          </a:r>
          <a:r>
            <a:rPr lang="ru-RU" sz="1900" b="1" kern="1200" dirty="0" smtClean="0"/>
            <a:t> в сети</a:t>
          </a:r>
          <a:endParaRPr lang="ru-RU" sz="1900" b="1" kern="1200" dirty="0"/>
        </a:p>
      </dsp:txBody>
      <dsp:txXfrm>
        <a:off x="75417" y="40852"/>
        <a:ext cx="2665506" cy="1478459"/>
      </dsp:txXfrm>
    </dsp:sp>
    <dsp:sp modelId="{DDB0DA90-2E84-4C96-9F6B-519586A464F9}">
      <dsp:nvSpPr>
        <dsp:cNvPr id="0" name=""/>
        <dsp:cNvSpPr/>
      </dsp:nvSpPr>
      <dsp:spPr>
        <a:xfrm>
          <a:off x="39944" y="1519312"/>
          <a:ext cx="2736452" cy="6509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Новости</a:t>
          </a:r>
          <a:endParaRPr lang="ru-RU" sz="2400" b="1" kern="1200" dirty="0"/>
        </a:p>
      </dsp:txBody>
      <dsp:txXfrm>
        <a:off x="39944" y="1519312"/>
        <a:ext cx="1927079" cy="650991"/>
      </dsp:txXfrm>
    </dsp:sp>
    <dsp:sp modelId="{69760105-FA65-4916-97FD-A93F3D0BA5BF}">
      <dsp:nvSpPr>
        <dsp:cNvPr id="0" name=""/>
        <dsp:cNvSpPr/>
      </dsp:nvSpPr>
      <dsp:spPr>
        <a:xfrm>
          <a:off x="1966327" y="1606936"/>
          <a:ext cx="889557" cy="868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DDEE4-49E5-4BC4-8F55-C158A664BF5B}">
      <dsp:nvSpPr>
        <dsp:cNvPr id="0" name=""/>
        <dsp:cNvSpPr/>
      </dsp:nvSpPr>
      <dsp:spPr>
        <a:xfrm>
          <a:off x="2952253" y="17587"/>
          <a:ext cx="2736452" cy="15139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Возможность для пользователя проверить «подозрительный» домен</a:t>
          </a:r>
          <a:endParaRPr lang="ru-RU" sz="1900" kern="1200" dirty="0"/>
        </a:p>
      </dsp:txBody>
      <dsp:txXfrm>
        <a:off x="2987726" y="53060"/>
        <a:ext cx="2665506" cy="1478459"/>
      </dsp:txXfrm>
    </dsp:sp>
    <dsp:sp modelId="{F97CF869-4A71-43C5-B335-54C5F0CBD253}">
      <dsp:nvSpPr>
        <dsp:cNvPr id="0" name=""/>
        <dsp:cNvSpPr/>
      </dsp:nvSpPr>
      <dsp:spPr>
        <a:xfrm>
          <a:off x="2952253" y="1531519"/>
          <a:ext cx="2736452" cy="6509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98705"/>
                <a:satOff val="-16575"/>
                <a:lumOff val="1948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98705"/>
                <a:satOff val="-16575"/>
                <a:lumOff val="1948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98705"/>
                <a:satOff val="-16575"/>
                <a:lumOff val="19486"/>
                <a:alphaOff val="0"/>
                <a:shade val="94000"/>
                <a:satMod val="135000"/>
              </a:schemeClr>
            </a:gs>
          </a:gsLst>
          <a:lin ang="16200000" scaled="0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Проверка</a:t>
          </a:r>
          <a:endParaRPr lang="ru-RU" sz="2400" b="1" kern="1200" dirty="0"/>
        </a:p>
      </dsp:txBody>
      <dsp:txXfrm>
        <a:off x="2952253" y="1531519"/>
        <a:ext cx="1927079" cy="650991"/>
      </dsp:txXfrm>
    </dsp:sp>
    <dsp:sp modelId="{3B170BF7-75EB-4AF8-A789-12650926E127}">
      <dsp:nvSpPr>
        <dsp:cNvPr id="0" name=""/>
        <dsp:cNvSpPr/>
      </dsp:nvSpPr>
      <dsp:spPr>
        <a:xfrm>
          <a:off x="4958873" y="1606938"/>
          <a:ext cx="820369" cy="81948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2F85B-B4E8-43A0-8156-94D3D6CED2AD}">
      <dsp:nvSpPr>
        <dsp:cNvPr id="0" name=""/>
        <dsp:cNvSpPr/>
      </dsp:nvSpPr>
      <dsp:spPr>
        <a:xfrm>
          <a:off x="5864563" y="19961"/>
          <a:ext cx="2736452" cy="15139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50" b="1" kern="1200" dirty="0" smtClean="0"/>
            <a:t>Информация о случаях проявления массовой «зловредной» деятельности</a:t>
          </a:r>
          <a:endParaRPr lang="ru-RU" sz="1850" kern="1200" dirty="0"/>
        </a:p>
      </dsp:txBody>
      <dsp:txXfrm>
        <a:off x="5900036" y="55434"/>
        <a:ext cx="2665506" cy="1478459"/>
      </dsp:txXfrm>
    </dsp:sp>
    <dsp:sp modelId="{D9DEB972-AE40-466D-A293-98784D623492}">
      <dsp:nvSpPr>
        <dsp:cNvPr id="0" name=""/>
        <dsp:cNvSpPr/>
      </dsp:nvSpPr>
      <dsp:spPr>
        <a:xfrm>
          <a:off x="5864563" y="1533894"/>
          <a:ext cx="2736452" cy="6509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97411"/>
                <a:satOff val="-33150"/>
                <a:lumOff val="389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97411"/>
                <a:satOff val="-33150"/>
                <a:lumOff val="389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97411"/>
                <a:satOff val="-33150"/>
                <a:lumOff val="38972"/>
                <a:alphaOff val="0"/>
                <a:shade val="94000"/>
                <a:satMod val="135000"/>
              </a:schemeClr>
            </a:gs>
          </a:gsLst>
          <a:lin ang="16200000" scaled="0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Предупреждения</a:t>
          </a:r>
          <a:endParaRPr lang="ru-RU" sz="2400" b="1" kern="1200" dirty="0"/>
        </a:p>
      </dsp:txBody>
      <dsp:txXfrm>
        <a:off x="5864563" y="1533894"/>
        <a:ext cx="1927079" cy="650991"/>
      </dsp:txXfrm>
    </dsp:sp>
    <dsp:sp modelId="{69BF0478-B6EB-48E2-99DC-F25C9A07D0BD}">
      <dsp:nvSpPr>
        <dsp:cNvPr id="0" name=""/>
        <dsp:cNvSpPr/>
      </dsp:nvSpPr>
      <dsp:spPr>
        <a:xfrm>
          <a:off x="7818645" y="1606935"/>
          <a:ext cx="822314" cy="80998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4BA90-1D18-41C5-A36C-0823B7F42880}">
      <dsp:nvSpPr>
        <dsp:cNvPr id="0" name=""/>
        <dsp:cNvSpPr/>
      </dsp:nvSpPr>
      <dsp:spPr>
        <a:xfrm>
          <a:off x="1462655" y="2693821"/>
          <a:ext cx="2736452" cy="15139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Как обезопасить себя в интернете</a:t>
          </a:r>
          <a:endParaRPr lang="ru-RU" sz="1900" b="1" kern="1200" dirty="0"/>
        </a:p>
      </dsp:txBody>
      <dsp:txXfrm>
        <a:off x="1498128" y="2729294"/>
        <a:ext cx="2665506" cy="1478459"/>
      </dsp:txXfrm>
    </dsp:sp>
    <dsp:sp modelId="{73E667E2-23FB-4ABC-A019-506BA7173E7E}">
      <dsp:nvSpPr>
        <dsp:cNvPr id="0" name=""/>
        <dsp:cNvSpPr/>
      </dsp:nvSpPr>
      <dsp:spPr>
        <a:xfrm>
          <a:off x="1462655" y="4207756"/>
          <a:ext cx="2736452" cy="6509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97411"/>
                <a:satOff val="-33150"/>
                <a:lumOff val="389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97411"/>
                <a:satOff val="-33150"/>
                <a:lumOff val="389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97411"/>
                <a:satOff val="-33150"/>
                <a:lumOff val="38972"/>
                <a:alphaOff val="0"/>
                <a:shade val="94000"/>
                <a:satMod val="135000"/>
              </a:schemeClr>
            </a:gs>
          </a:gsLst>
          <a:lin ang="16200000" scaled="0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Советы</a:t>
          </a:r>
          <a:endParaRPr lang="ru-RU" sz="2400" b="1" kern="1200" dirty="0"/>
        </a:p>
      </dsp:txBody>
      <dsp:txXfrm>
        <a:off x="1462655" y="4207756"/>
        <a:ext cx="1927079" cy="650991"/>
      </dsp:txXfrm>
    </dsp:sp>
    <dsp:sp modelId="{402C4ACA-F4E6-4F86-95AE-6B4116F3867C}">
      <dsp:nvSpPr>
        <dsp:cNvPr id="0" name=""/>
        <dsp:cNvSpPr/>
      </dsp:nvSpPr>
      <dsp:spPr>
        <a:xfrm>
          <a:off x="3426106" y="4297403"/>
          <a:ext cx="890373" cy="88717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B9754-BD84-4F5E-9525-A912D3D2A445}">
      <dsp:nvSpPr>
        <dsp:cNvPr id="0" name=""/>
        <dsp:cNvSpPr/>
      </dsp:nvSpPr>
      <dsp:spPr>
        <a:xfrm>
          <a:off x="4374965" y="2701765"/>
          <a:ext cx="2736452" cy="15139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Данные в реальном времени и регулярные отчеты</a:t>
          </a:r>
          <a:endParaRPr lang="ru-RU" sz="1900" kern="1200" dirty="0"/>
        </a:p>
      </dsp:txBody>
      <dsp:txXfrm>
        <a:off x="4410438" y="2737238"/>
        <a:ext cx="2665506" cy="1478459"/>
      </dsp:txXfrm>
    </dsp:sp>
    <dsp:sp modelId="{F57AAFE1-4575-4145-B094-7A9CC5C073D5}">
      <dsp:nvSpPr>
        <dsp:cNvPr id="0" name=""/>
        <dsp:cNvSpPr/>
      </dsp:nvSpPr>
      <dsp:spPr>
        <a:xfrm>
          <a:off x="4374965" y="4215701"/>
          <a:ext cx="2736452" cy="6509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98705"/>
                <a:satOff val="-16575"/>
                <a:lumOff val="1948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98705"/>
                <a:satOff val="-16575"/>
                <a:lumOff val="1948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98705"/>
                <a:satOff val="-16575"/>
                <a:lumOff val="19486"/>
                <a:alphaOff val="0"/>
                <a:shade val="94000"/>
                <a:satMod val="135000"/>
              </a:schemeClr>
            </a:gs>
          </a:gsLst>
          <a:lin ang="16200000" scaled="0"/>
        </a:gradFill>
        <a:ln w="19050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Аналитика</a:t>
          </a:r>
          <a:endParaRPr lang="ru-RU" sz="2400" b="1" kern="1200" dirty="0"/>
        </a:p>
      </dsp:txBody>
      <dsp:txXfrm>
        <a:off x="4374965" y="4215701"/>
        <a:ext cx="1927079" cy="650991"/>
      </dsp:txXfrm>
    </dsp:sp>
    <dsp:sp modelId="{EE5CAEAE-4386-4A4A-BA7C-EB6C679A6F44}">
      <dsp:nvSpPr>
        <dsp:cNvPr id="0" name=""/>
        <dsp:cNvSpPr/>
      </dsp:nvSpPr>
      <dsp:spPr>
        <a:xfrm>
          <a:off x="6366109" y="4307524"/>
          <a:ext cx="855400" cy="85539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90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3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hyperlink" Target="https://securitypitfalls.wordpress.com/2014/10/06/rsa-and-ecdsa-performan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cinet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https://www.trustworthyinternet.org/ssl-pul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artbleed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penssl.org/~bodo/ssl-poodl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tls.org/security.html#GNUTLS-SA-2014-2" TargetMode="External"/><Relationship Id="rId2" Type="http://schemas.openxmlformats.org/officeDocument/2006/relationships/hyperlink" Target="https://gotofai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technet.microsoft.com/library/security/MS14-06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076700"/>
            <a:ext cx="7416800" cy="24479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Протокол </a:t>
            </a: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TLS 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в</a:t>
            </a: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 2014 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году</a:t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Исправления и улучшения</a:t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445224"/>
            <a:ext cx="7915275" cy="115230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1600" dirty="0" smtClean="0">
                <a:ea typeface="msmincho"/>
                <a:cs typeface="msmincho"/>
              </a:rPr>
              <a:t>Дмитрий Белявский, ТЦИ</a:t>
            </a:r>
          </a:p>
          <a:p>
            <a:pPr algn="l" eaLnBrk="1" hangingPunct="1">
              <a:lnSpc>
                <a:spcPct val="90000"/>
              </a:lnSpc>
            </a:pPr>
            <a:endParaRPr lang="en-US" sz="1600" dirty="0" smtClean="0">
              <a:ea typeface="msmincho"/>
              <a:cs typeface="msmincho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600" dirty="0" smtClean="0">
                <a:ea typeface="msmincho"/>
                <a:cs typeface="msmincho"/>
              </a:rPr>
              <a:t>UADOM 2014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600" dirty="0" smtClean="0">
                <a:ea typeface="msmincho"/>
                <a:cs typeface="msmincho"/>
              </a:rPr>
              <a:t>Киев, 4 декабря 2014 года</a:t>
            </a:r>
            <a:endParaRPr lang="en-US" sz="1600" dirty="0" smtClean="0">
              <a:ea typeface="msmincho"/>
              <a:cs typeface="ms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Н</a:t>
            </a:r>
            <a:r>
              <a:rPr lang="ru-RU" dirty="0" smtClean="0"/>
              <a:t>овые алгоритмы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9831391"/>
              </p:ext>
            </p:extLst>
          </p:nvPr>
        </p:nvGraphicFramePr>
        <p:xfrm>
          <a:off x="323528" y="1268760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22092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hlinkClick r:id="rId9"/>
              </a:rPr>
              <a:t>https://securitypitfalls.wordpress.com/2014/10/06/rsa-and-ecdsa-performance</a:t>
            </a:r>
            <a:r>
              <a:rPr lang="en-US" sz="2400" b="1" dirty="0" smtClean="0">
                <a:hlinkClick r:id="rId9"/>
              </a:rPr>
              <a:t>/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806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Ужасы за пределами </a:t>
            </a:r>
            <a:r>
              <a:rPr lang="en-US" dirty="0" smtClean="0"/>
              <a:t>TLS</a:t>
            </a:r>
            <a:endParaRPr lang="ru-RU" dirty="0"/>
          </a:p>
        </p:txBody>
      </p:sp>
      <p:pic>
        <p:nvPicPr>
          <p:cNvPr id="7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64010867"/>
              </p:ext>
            </p:extLst>
          </p:nvPr>
        </p:nvGraphicFramePr>
        <p:xfrm>
          <a:off x="395536" y="1700808"/>
          <a:ext cx="835292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79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Рекламная пауза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7442" y="4641123"/>
            <a:ext cx="1872214" cy="832094"/>
          </a:xfrm>
          <a:prstGeom prst="rect">
            <a:avLst/>
          </a:prstGeom>
        </p:spPr>
      </p:pic>
      <p:pic>
        <p:nvPicPr>
          <p:cNvPr id="7" name="Рисунок 6" descr="yandex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167" y="5717471"/>
            <a:ext cx="1696624" cy="80080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84174" y="4509120"/>
            <a:ext cx="83702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2" y="1254157"/>
            <a:ext cx="8104317" cy="98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groupib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3672" y="5783795"/>
            <a:ext cx="1800200" cy="734482"/>
          </a:xfrm>
          <a:prstGeom prst="rect">
            <a:avLst/>
          </a:prstGeom>
        </p:spPr>
      </p:pic>
      <p:pic>
        <p:nvPicPr>
          <p:cNvPr id="11" name="Рисунок 10" descr="kaspersky_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92475" y="4945805"/>
            <a:ext cx="2363364" cy="510486"/>
          </a:xfrm>
          <a:prstGeom prst="rect">
            <a:avLst/>
          </a:prstGeom>
        </p:spPr>
      </p:pic>
      <p:pic>
        <p:nvPicPr>
          <p:cNvPr id="12" name="Рисунок 11" descr="mailru_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0572" y="5861487"/>
            <a:ext cx="2003029" cy="512774"/>
          </a:xfrm>
          <a:prstGeom prst="rect">
            <a:avLst/>
          </a:prstGeom>
        </p:spPr>
      </p:pic>
      <p:pic>
        <p:nvPicPr>
          <p:cNvPr id="13" name="Рисунок 12" descr="rucert_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07527" y="5951345"/>
            <a:ext cx="1696624" cy="447908"/>
          </a:xfrm>
          <a:prstGeom prst="rect">
            <a:avLst/>
          </a:prstGeom>
        </p:spPr>
      </p:pic>
      <p:pic>
        <p:nvPicPr>
          <p:cNvPr id="14" name="Рисунок 13" descr="tci_log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67216" y="4833807"/>
            <a:ext cx="1968084" cy="7465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3695" y="2492896"/>
            <a:ext cx="82178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Первый в России </a:t>
            </a:r>
          </a:p>
          <a:p>
            <a:pPr algn="ctr"/>
            <a:r>
              <a:rPr lang="ru-RU" sz="2400" b="1" dirty="0" smtClean="0"/>
              <a:t>информационно-аналитический ресурс, посвященный информационной безопасности в доменном пространстве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1270993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http://netoscope.ru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http://</a:t>
            </a:r>
            <a:r>
              <a:rPr lang="ru-RU" sz="2400" b="1" dirty="0" err="1" smtClean="0">
                <a:solidFill>
                  <a:srgbClr val="00B0F0"/>
                </a:solidFill>
              </a:rPr>
              <a:t>нетоскоп.рф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Рекламная пауза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094758455"/>
              </p:ext>
            </p:extLst>
          </p:nvPr>
        </p:nvGraphicFramePr>
        <p:xfrm>
          <a:off x="251520" y="1268760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48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800" dirty="0" smtClean="0"/>
              <a:t>Вопросы?</a:t>
            </a:r>
            <a:endParaRPr lang="en-US" sz="2800" dirty="0" smtClean="0"/>
          </a:p>
        </p:txBody>
      </p:sp>
      <p:pic>
        <p:nvPicPr>
          <p:cNvPr id="12291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179388" y="1052513"/>
            <a:ext cx="8713787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ru-RU" sz="2000" b="1"/>
          </a:p>
          <a:p>
            <a:pPr lvl="1"/>
            <a:endParaRPr lang="ru-RU" sz="2000" b="1"/>
          </a:p>
        </p:txBody>
      </p:sp>
      <p:sp>
        <p:nvSpPr>
          <p:cNvPr id="12293" name="Подзаголовок 2"/>
          <p:cNvSpPr txBox="1">
            <a:spLocks/>
          </p:cNvSpPr>
          <p:nvPr/>
        </p:nvSpPr>
        <p:spPr bwMode="auto">
          <a:xfrm>
            <a:off x="179388" y="1628775"/>
            <a:ext cx="8785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ru-RU" sz="2400" b="1" dirty="0" smtClean="0"/>
              <a:t>Пишите: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hlinkClick r:id="rId3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3400" b="1" u="sng" dirty="0" err="1" smtClean="0">
                <a:hlinkClick r:id="rId3"/>
              </a:rPr>
              <a:t>beldmit@tcinet.ru</a:t>
            </a:r>
            <a:endParaRPr lang="en-US" sz="3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smtClean="0"/>
              <a:t>TLS: </a:t>
            </a:r>
            <a:r>
              <a:rPr lang="ru-RU" sz="2800" dirty="0" smtClean="0"/>
              <a:t>история</a:t>
            </a:r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628800"/>
            <a:ext cx="7128792" cy="271271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7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44901481"/>
              </p:ext>
            </p:extLst>
          </p:nvPr>
        </p:nvGraphicFramePr>
        <p:xfrm>
          <a:off x="323528" y="1700808"/>
          <a:ext cx="4661927" cy="326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5536" y="5589240"/>
            <a:ext cx="6774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Sour</a:t>
            </a:r>
            <a:r>
              <a:rPr lang="ru-RU" b="1" dirty="0" smtClean="0"/>
              <a:t>с</a:t>
            </a:r>
            <a:r>
              <a:rPr lang="en-US" b="1" dirty="0" smtClean="0"/>
              <a:t>e: </a:t>
            </a:r>
            <a:r>
              <a:rPr lang="en-US" b="1" dirty="0" smtClean="0">
                <a:hlinkClick r:id="rId9"/>
              </a:rPr>
              <a:t>https</a:t>
            </a:r>
            <a:r>
              <a:rPr lang="en-US" b="1" dirty="0">
                <a:hlinkClick r:id="rId9"/>
              </a:rPr>
              <a:t>://www.trustworthyinternet.org/ssl-pulse/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505200" cy="362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7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16632"/>
            <a:ext cx="3801616" cy="766018"/>
          </a:xfrm>
        </p:spPr>
        <p:txBody>
          <a:bodyPr/>
          <a:lstStyle/>
          <a:p>
            <a:pPr algn="r"/>
            <a:r>
              <a:rPr lang="ru-RU" sz="3200" dirty="0" smtClean="0"/>
              <a:t>Уязвимость года: </a:t>
            </a:r>
            <a:r>
              <a:rPr lang="en-US" sz="3200" dirty="0" smtClean="0"/>
              <a:t>Heartbleed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39133"/>
            <a:ext cx="2736303" cy="324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423" y="1252868"/>
            <a:ext cx="63367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Обнаружена в </a:t>
            </a:r>
            <a:r>
              <a:rPr lang="en-US" sz="2400" b="1" dirty="0" err="1" smtClean="0"/>
              <a:t>OpenSSL</a:t>
            </a:r>
            <a:r>
              <a:rPr lang="ru-RU" sz="2400" b="1" dirty="0" smtClean="0"/>
              <a:t> в апреле 2014</a:t>
            </a:r>
          </a:p>
          <a:p>
            <a:pPr marL="342900" indent="-3429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Чтение 64кб памяти из процесса	</a:t>
            </a:r>
          </a:p>
          <a:p>
            <a:pPr>
              <a:buClr>
                <a:srgbClr val="C00000"/>
              </a:buClr>
              <a:buSzPct val="150000"/>
            </a:pPr>
            <a:endParaRPr lang="ru-RU" sz="800" b="1" dirty="0" smtClean="0"/>
          </a:p>
          <a:p>
            <a:pPr>
              <a:buClr>
                <a:srgbClr val="C00000"/>
              </a:buClr>
              <a:buSzPct val="150000"/>
            </a:pPr>
            <a:r>
              <a:rPr lang="ru-RU" sz="2400" b="1" dirty="0"/>
              <a:t>	</a:t>
            </a:r>
            <a:r>
              <a:rPr lang="ru-RU" sz="2400" b="1" dirty="0" smtClean="0"/>
              <a:t>	Компрометация </a:t>
            </a:r>
          </a:p>
          <a:p>
            <a:pPr lvl="1">
              <a:buClr>
                <a:srgbClr val="C00000"/>
              </a:buClr>
              <a:buSzPct val="150000"/>
            </a:pPr>
            <a:r>
              <a:rPr lang="ru-RU" sz="2400" b="1" dirty="0"/>
              <a:t>	</a:t>
            </a:r>
            <a:r>
              <a:rPr lang="ru-RU" sz="2400" b="1" dirty="0" smtClean="0"/>
              <a:t>	секретных ключей</a:t>
            </a:r>
          </a:p>
          <a:p>
            <a:pPr marL="342900" indent="-3429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Уязвимо 0,4% популярных сайтов</a:t>
            </a:r>
            <a:endParaRPr lang="ru-RU" sz="2400" b="1" dirty="0"/>
          </a:p>
        </p:txBody>
      </p:sp>
      <p:sp>
        <p:nvSpPr>
          <p:cNvPr id="8" name="Нашивка 7"/>
          <p:cNvSpPr/>
          <p:nvPr/>
        </p:nvSpPr>
        <p:spPr>
          <a:xfrm>
            <a:off x="827584" y="2961027"/>
            <a:ext cx="1008584" cy="463077"/>
          </a:xfrm>
          <a:prstGeom prst="chevron">
            <a:avLst/>
          </a:prstGeom>
          <a:solidFill>
            <a:srgbClr val="FDCFC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224085"/>
            <a:ext cx="3397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hlinkClick r:id="rId3"/>
              </a:rPr>
              <a:t>http</a:t>
            </a:r>
            <a:r>
              <a:rPr lang="ru-RU" sz="2400" b="1" u="sng" dirty="0">
                <a:hlinkClick r:id="rId3"/>
              </a:rPr>
              <a:t>://heartbleed.com/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60104" y="50851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Итог: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1179" y="5085184"/>
            <a:ext cx="6120680" cy="954107"/>
          </a:xfrm>
          <a:prstGeom prst="rect">
            <a:avLst/>
          </a:prstGeom>
          <a:solidFill>
            <a:srgbClr val="FDCFCF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Смена модели </a:t>
            </a:r>
            <a:r>
              <a:rPr lang="ru-RU" sz="2800" b="1" dirty="0" smtClean="0">
                <a:solidFill>
                  <a:srgbClr val="C00000"/>
                </a:solidFill>
              </a:rPr>
              <a:t>финансирования и разработки </a:t>
            </a:r>
            <a:r>
              <a:rPr lang="en-US" sz="2800" b="1" dirty="0" err="1">
                <a:solidFill>
                  <a:srgbClr val="C00000"/>
                </a:solidFill>
              </a:rPr>
              <a:t>OpenSSL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8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0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Атака года: </a:t>
            </a:r>
            <a:r>
              <a:rPr lang="en-US" dirty="0" smtClean="0"/>
              <a:t>POODLE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423" y="1252868"/>
            <a:ext cx="63367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Обнародована в октябре 2014</a:t>
            </a:r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Расшифровка </a:t>
            </a:r>
            <a:r>
              <a:rPr lang="ru-RU" sz="2400" b="1" dirty="0" err="1" smtClean="0"/>
              <a:t>авторизационных</a:t>
            </a:r>
            <a:r>
              <a:rPr lang="ru-RU" sz="2400" b="1" dirty="0" smtClean="0"/>
              <a:t> </a:t>
            </a:r>
            <a:r>
              <a:rPr lang="en-US" sz="2400" b="1" dirty="0" smtClean="0"/>
              <a:t>Cookie </a:t>
            </a:r>
            <a:r>
              <a:rPr lang="ru-RU" sz="2400" b="1" dirty="0" smtClean="0"/>
              <a:t>и не только</a:t>
            </a:r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342900" indent="-432000"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Принципиальная особенность протокола, а не реализации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224085"/>
            <a:ext cx="6941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hlinkClick r:id="rId2"/>
              </a:rPr>
              <a:t>https://www.openssl.org/~bodo/ssl-poodle.pdf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51698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Итог: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43774" y="5189492"/>
            <a:ext cx="3312368" cy="954107"/>
          </a:xfrm>
          <a:prstGeom prst="rect">
            <a:avLst/>
          </a:prstGeom>
          <a:solidFill>
            <a:srgbClr val="FDCFCF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Прощай, </a:t>
            </a:r>
            <a:r>
              <a:rPr lang="en-US" sz="2800" b="1" dirty="0" smtClean="0">
                <a:solidFill>
                  <a:srgbClr val="C00000"/>
                </a:solidFill>
              </a:rPr>
              <a:t>SSL v3!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Прощай</a:t>
            </a:r>
            <a:r>
              <a:rPr lang="en-US" sz="2800" b="1" dirty="0">
                <a:solidFill>
                  <a:srgbClr val="C00000"/>
                </a:solidFill>
              </a:rPr>
              <a:t>,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IE6!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507" y="939845"/>
            <a:ext cx="3024336" cy="328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31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Тысяча мелочей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124744"/>
            <a:ext cx="835292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540000">
              <a:spcAft>
                <a:spcPts val="6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/>
              <a:t>Goto fail – уязвимость в </a:t>
            </a:r>
            <a:r>
              <a:rPr lang="ru-RU" sz="2400" b="1" dirty="0" smtClean="0"/>
              <a:t>Safari</a:t>
            </a:r>
          </a:p>
          <a:p>
            <a:pPr marL="0" lvl="1">
              <a:spcAft>
                <a:spcPts val="600"/>
              </a:spcAft>
              <a:buClr>
                <a:srgbClr val="C00000"/>
              </a:buClr>
              <a:buSzPct val="150000"/>
            </a:pPr>
            <a:r>
              <a:rPr lang="en-US" sz="2400" b="1" dirty="0" smtClean="0">
                <a:hlinkClick r:id="rId2"/>
              </a:rPr>
              <a:t>https</a:t>
            </a:r>
            <a:r>
              <a:rPr lang="en-US" sz="2400" b="1" dirty="0">
                <a:hlinkClick r:id="rId2"/>
              </a:rPr>
              <a:t>://gotofail.com</a:t>
            </a:r>
            <a:r>
              <a:rPr lang="en-US" sz="2400" b="1" dirty="0" smtClean="0">
                <a:hlinkClick r:id="rId2"/>
              </a:rPr>
              <a:t>/</a:t>
            </a:r>
            <a:endParaRPr lang="ru-RU" sz="2400" b="1" dirty="0" smtClean="0"/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342900" indent="-540000">
              <a:spcAft>
                <a:spcPts val="6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Уязвимость </a:t>
            </a:r>
            <a:r>
              <a:rPr lang="ru-RU" sz="2400" b="1" dirty="0"/>
              <a:t>в </a:t>
            </a:r>
            <a:r>
              <a:rPr lang="en-US" sz="2400" b="1" dirty="0"/>
              <a:t>GnuTLS</a:t>
            </a:r>
          </a:p>
          <a:p>
            <a:pPr marL="0" lvl="1">
              <a:spcAft>
                <a:spcPts val="60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hlinkClick r:id="rId3"/>
              </a:rPr>
              <a:t>http://</a:t>
            </a:r>
            <a:r>
              <a:rPr lang="en-US" sz="2400" b="1" dirty="0" smtClean="0">
                <a:hlinkClick r:id="rId3"/>
              </a:rPr>
              <a:t>www.gnutls.org/security.html#GNUTLS-SA-2014-2</a:t>
            </a:r>
            <a:endParaRPr lang="ru-RU" sz="2400" b="1" dirty="0" smtClean="0"/>
          </a:p>
          <a:p>
            <a:pPr marL="0" lvl="1">
              <a:spcAft>
                <a:spcPts val="600"/>
              </a:spcAft>
              <a:buClr>
                <a:srgbClr val="C00000"/>
              </a:buClr>
              <a:buSzPct val="150000"/>
            </a:pPr>
            <a:endParaRPr lang="en-US" sz="2400" b="1" dirty="0"/>
          </a:p>
          <a:p>
            <a:pPr marL="342900" indent="-540000">
              <a:spcAft>
                <a:spcPts val="6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 smtClean="0"/>
              <a:t>Уязвимость </a:t>
            </a:r>
            <a:r>
              <a:rPr lang="ru-RU" sz="2400" b="1" dirty="0"/>
              <a:t>в продуктах </a:t>
            </a:r>
            <a:r>
              <a:rPr lang="en-US" sz="2400" b="1" dirty="0" smtClean="0"/>
              <a:t>Microsoft</a:t>
            </a:r>
            <a:endParaRPr lang="ru-RU" sz="2400" b="1" dirty="0" smtClean="0"/>
          </a:p>
          <a:p>
            <a:pPr>
              <a:spcAft>
                <a:spcPts val="60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hlinkClick r:id="rId4"/>
              </a:rPr>
              <a:t>https://technet.microsoft.com/library/security/MS14-066</a:t>
            </a:r>
            <a:endParaRPr lang="en-US" sz="2400" b="1" dirty="0"/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marL="342900" indent="-540000"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Ø"/>
            </a:pPr>
            <a:r>
              <a:rPr lang="ru-RU" sz="2400" b="1" dirty="0"/>
              <a:t>Не найдено проблем в </a:t>
            </a:r>
            <a:r>
              <a:rPr lang="en-US" sz="2400" b="1" dirty="0"/>
              <a:t>NSS</a:t>
            </a:r>
          </a:p>
        </p:txBody>
      </p:sp>
      <p:pic>
        <p:nvPicPr>
          <p:cNvPr id="8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8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Все идет по плану - </a:t>
            </a:r>
            <a:r>
              <a:rPr lang="en-US" dirty="0" smtClean="0"/>
              <a:t>I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43046639"/>
              </p:ext>
            </p:extLst>
          </p:nvPr>
        </p:nvGraphicFramePr>
        <p:xfrm>
          <a:off x="395536" y="1340768"/>
          <a:ext cx="835292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95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Все идет по плану - </a:t>
            </a:r>
            <a:r>
              <a:rPr lang="en-US" dirty="0" smtClean="0"/>
              <a:t>II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96124569"/>
              </p:ext>
            </p:extLst>
          </p:nvPr>
        </p:nvGraphicFramePr>
        <p:xfrm>
          <a:off x="395536" y="1340768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79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Все идет по плану - </a:t>
            </a:r>
            <a:r>
              <a:rPr lang="en-US" dirty="0" smtClean="0"/>
              <a:t>III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33867443"/>
              </p:ext>
            </p:extLst>
          </p:nvPr>
        </p:nvGraphicFramePr>
        <p:xfrm>
          <a:off x="395536" y="1340768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22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TOR</a:t>
            </a:r>
            <a:endParaRPr lang="ru-RU" dirty="0"/>
          </a:p>
        </p:txBody>
      </p:sp>
      <p:pic>
        <p:nvPicPr>
          <p:cNvPr id="5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65564830"/>
              </p:ext>
            </p:extLst>
          </p:nvPr>
        </p:nvGraphicFramePr>
        <p:xfrm>
          <a:off x="395536" y="2204864"/>
          <a:ext cx="835292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250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13153</TotalTime>
  <Words>432</Words>
  <Application>Microsoft Office PowerPoint</Application>
  <PresentationFormat>Экран (4:3)</PresentationFormat>
  <Paragraphs>122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+++cdb2004c007l</vt:lpstr>
      <vt:lpstr>Протокол TLS в 2014 году Исправления и улучшения  </vt:lpstr>
      <vt:lpstr>TLS: история </vt:lpstr>
      <vt:lpstr>Уязвимость года: Heartbleed</vt:lpstr>
      <vt:lpstr>Атака года: POODLE</vt:lpstr>
      <vt:lpstr>Тысяча мелочей</vt:lpstr>
      <vt:lpstr>Все идет по плану - I</vt:lpstr>
      <vt:lpstr>Все идет по плану - II</vt:lpstr>
      <vt:lpstr>Все идет по плану - III</vt:lpstr>
      <vt:lpstr>TOR</vt:lpstr>
      <vt:lpstr>Новые алгоритмы</vt:lpstr>
      <vt:lpstr>Ужасы за пределами TLS</vt:lpstr>
      <vt:lpstr>Рекламная пауза</vt:lpstr>
      <vt:lpstr>Рекламная пауза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Beldmit</cp:lastModifiedBy>
  <cp:revision>804</cp:revision>
  <dcterms:created xsi:type="dcterms:W3CDTF">2010-06-09T14:17:01Z</dcterms:created>
  <dcterms:modified xsi:type="dcterms:W3CDTF">2014-11-19T12:21:58Z</dcterms:modified>
</cp:coreProperties>
</file>