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3.xml" ContentType="application/vnd.openxmlformats-officedocument.theme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4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6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7.xml" ContentType="application/vnd.openxmlformats-officedocument.theme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99" r:id="rId1"/>
    <p:sldMasterId id="2147485706" r:id="rId2"/>
    <p:sldMasterId id="2147486271" r:id="rId3"/>
    <p:sldMasterId id="2147486296" r:id="rId4"/>
    <p:sldMasterId id="2147486397" r:id="rId5"/>
    <p:sldMasterId id="2147486404" r:id="rId6"/>
    <p:sldMasterId id="2147486426" r:id="rId7"/>
    <p:sldMasterId id="2147487400" r:id="rId8"/>
  </p:sldMasterIdLst>
  <p:notesMasterIdLst>
    <p:notesMasterId r:id="rId18"/>
  </p:notesMasterIdLst>
  <p:handoutMasterIdLst>
    <p:handoutMasterId r:id="rId19"/>
  </p:handoutMasterIdLst>
  <p:sldIdLst>
    <p:sldId id="323" r:id="rId9"/>
    <p:sldId id="257" r:id="rId10"/>
    <p:sldId id="333" r:id="rId11"/>
    <p:sldId id="334" r:id="rId12"/>
    <p:sldId id="335" r:id="rId13"/>
    <p:sldId id="336" r:id="rId14"/>
    <p:sldId id="337" r:id="rId15"/>
    <p:sldId id="338" r:id="rId16"/>
    <p:sldId id="285" r:id="rId17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AB4"/>
    <a:srgbClr val="3AC3DE"/>
    <a:srgbClr val="3B3B3B"/>
    <a:srgbClr val="FFFF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26" autoAdjust="0"/>
    <p:restoredTop sz="93841" autoAdjust="0"/>
  </p:normalViewPr>
  <p:slideViewPr>
    <p:cSldViewPr>
      <p:cViewPr varScale="1">
        <p:scale>
          <a:sx n="122" d="100"/>
          <a:sy n="122" d="100"/>
        </p:scale>
        <p:origin x="870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3372" y="-108"/>
      </p:cViewPr>
      <p:guideLst>
        <p:guide orient="horz" pos="3126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tableStyles" Target="tableStyles.xml"/><Relationship Id="rId10" Type="http://schemas.openxmlformats.org/officeDocument/2006/relationships/slide" Target="slides/slide2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9C30DCE1-18A7-47BB-878C-4DC33FABC1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E04ABFC-0EF8-4DE1-B9E3-FE3E6CD672C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5169EA4-A3AA-47CE-84DE-DA4B85DBFCDC}" type="datetimeFigureOut">
              <a:rPr lang="ru-RU"/>
              <a:pPr>
                <a:defRPr/>
              </a:pPr>
              <a:t>06.12.2018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4C53623-B91D-4EAF-8EEB-AC591905BD1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E2647B6-6DCF-4C52-ABD6-BC30730100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3904DFC3-23DA-4394-9C69-AEED71D2DCB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5421C48-F654-4140-A2C8-96F97B8B65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B2F9C61-BD52-47B1-849C-C20F73E01C7D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525CDD5-5FA1-4DCA-A050-D3A4321F00A2}" type="datetimeFigureOut">
              <a:rPr lang="ru-RU"/>
              <a:pPr>
                <a:defRPr/>
              </a:pPr>
              <a:t>06.12.2018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:a16="http://schemas.microsoft.com/office/drawing/2014/main" id="{909BF3A6-47F4-4EFD-9094-2A1610F8BED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:a16="http://schemas.microsoft.com/office/drawing/2014/main" id="{6824B3D2-59E7-400C-ADCD-47F2669760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06E304F-F32D-4A65-97A3-4F9081C8473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764ADE-1D11-46B6-AFCE-2AD0358EA2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2169874A-6C37-43FC-82DF-945A84C4571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8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3" Type="http://schemas.openxmlformats.org/officeDocument/2006/relationships/hyperlink" Target="http://en.wikipedia.org/wiki/Image:Nokian_logo.svg" TargetMode="External"/><Relationship Id="rId18" Type="http://schemas.openxmlformats.org/officeDocument/2006/relationships/hyperlink" Target="http://en.wikipedia.org/wiki/Image:Glencore_Logo.jpg" TargetMode="External"/><Relationship Id="rId26" Type="http://schemas.openxmlformats.org/officeDocument/2006/relationships/image" Target="../media/image17.jpeg"/><Relationship Id="rId39" Type="http://schemas.openxmlformats.org/officeDocument/2006/relationships/image" Target="../media/image26.png"/><Relationship Id="rId3" Type="http://schemas.openxmlformats.org/officeDocument/2006/relationships/hyperlink" Target="http://en.wikipedia.org/wiki/Image:Nissan_Logo.jpg" TargetMode="External"/><Relationship Id="rId21" Type="http://schemas.openxmlformats.org/officeDocument/2006/relationships/hyperlink" Target="http://www.group.abnamro.com/" TargetMode="External"/><Relationship Id="rId34" Type="http://schemas.openxmlformats.org/officeDocument/2006/relationships/image" Target="../media/image23.jpeg"/><Relationship Id="rId42" Type="http://schemas.openxmlformats.org/officeDocument/2006/relationships/image" Target="../media/image29.png"/><Relationship Id="rId47" Type="http://schemas.openxmlformats.org/officeDocument/2006/relationships/hyperlink" Target="http://en.wikipedia.org/wiki/Image:Kodak_logo.svg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9.jpeg"/><Relationship Id="rId17" Type="http://schemas.openxmlformats.org/officeDocument/2006/relationships/image" Target="../media/image12.jpeg"/><Relationship Id="rId25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3" Type="http://schemas.openxmlformats.org/officeDocument/2006/relationships/image" Target="../media/image22.jpeg"/><Relationship Id="rId38" Type="http://schemas.openxmlformats.org/officeDocument/2006/relationships/hyperlink" Target="http://www.sebgroup.com/pow/wcp/sebgroup.asp?lang=en" TargetMode="External"/><Relationship Id="rId46" Type="http://schemas.openxmlformats.org/officeDocument/2006/relationships/image" Target="../media/image32.png"/><Relationship Id="rId2" Type="http://schemas.openxmlformats.org/officeDocument/2006/relationships/image" Target="../media/image2.jpeg"/><Relationship Id="rId16" Type="http://schemas.openxmlformats.org/officeDocument/2006/relationships/hyperlink" Target="http://www.fortuna-bg.com/products.php?lang=bg&amp;id=1&amp;PHPSESSID=dc757dd282713a01e1f01148e10b0150" TargetMode="External"/><Relationship Id="rId20" Type="http://schemas.openxmlformats.org/officeDocument/2006/relationships/image" Target="../media/image14.png"/><Relationship Id="rId29" Type="http://schemas.openxmlformats.org/officeDocument/2006/relationships/image" Target="../media/image19.png"/><Relationship Id="rId41" Type="http://schemas.openxmlformats.org/officeDocument/2006/relationships/image" Target="../media/image28.png"/><Relationship Id="rId1" Type="http://schemas.openxmlformats.org/officeDocument/2006/relationships/slideMaster" Target="../slideMasters/slideMaster8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24" Type="http://schemas.openxmlformats.org/officeDocument/2006/relationships/image" Target="../media/image16.png"/><Relationship Id="rId32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7" Type="http://schemas.openxmlformats.org/officeDocument/2006/relationships/image" Target="../media/image25.png"/><Relationship Id="rId40" Type="http://schemas.openxmlformats.org/officeDocument/2006/relationships/image" Target="../media/image27.png"/><Relationship Id="rId45" Type="http://schemas.openxmlformats.org/officeDocument/2006/relationships/hyperlink" Target="http://en.wikipedia.org/wiki/Image:Arcelor_logo.png" TargetMode="External"/><Relationship Id="rId5" Type="http://schemas.openxmlformats.org/officeDocument/2006/relationships/hyperlink" Target="http://www.gtech.com/" TargetMode="External"/><Relationship Id="rId15" Type="http://schemas.openxmlformats.org/officeDocument/2006/relationships/image" Target="../media/image11.png"/><Relationship Id="rId23" Type="http://schemas.openxmlformats.org/officeDocument/2006/relationships/hyperlink" Target="http://www.barcap.com/sites/v/index.jsp?vgnextoid=0498b822dcc2a010VgnVCM1000002e14480aRCRD" TargetMode="External"/><Relationship Id="rId28" Type="http://schemas.openxmlformats.org/officeDocument/2006/relationships/image" Target="../media/image18.png"/><Relationship Id="rId36" Type="http://schemas.openxmlformats.org/officeDocument/2006/relationships/image" Target="../media/image24.jpeg"/><Relationship Id="rId49" Type="http://schemas.openxmlformats.org/officeDocument/2006/relationships/image" Target="../media/image1.png"/><Relationship Id="rId10" Type="http://schemas.openxmlformats.org/officeDocument/2006/relationships/image" Target="../media/image7.jpeg"/><Relationship Id="rId19" Type="http://schemas.openxmlformats.org/officeDocument/2006/relationships/image" Target="../media/image13.jpeg"/><Relationship Id="rId31" Type="http://schemas.openxmlformats.org/officeDocument/2006/relationships/image" Target="../media/image21.png"/><Relationship Id="rId44" Type="http://schemas.openxmlformats.org/officeDocument/2006/relationships/image" Target="../media/image31.png"/><Relationship Id="rId4" Type="http://schemas.openxmlformats.org/officeDocument/2006/relationships/image" Target="../media/image3.jpeg"/><Relationship Id="rId9" Type="http://schemas.openxmlformats.org/officeDocument/2006/relationships/image" Target="../media/image6.png"/><Relationship Id="rId14" Type="http://schemas.openxmlformats.org/officeDocument/2006/relationships/image" Target="../media/image10.png"/><Relationship Id="rId22" Type="http://schemas.openxmlformats.org/officeDocument/2006/relationships/image" Target="../media/image15.png"/><Relationship Id="rId27" Type="http://schemas.openxmlformats.org/officeDocument/2006/relationships/hyperlink" Target="http://upload.wikimedia.org/wikipedia/en/4/48/Deutsche_Bank-Logo.svg" TargetMode="External"/><Relationship Id="rId30" Type="http://schemas.openxmlformats.org/officeDocument/2006/relationships/image" Target="../media/image20.png"/><Relationship Id="rId35" Type="http://schemas.openxmlformats.org/officeDocument/2006/relationships/hyperlink" Target="http://upload.wikimedia.org/wikipedia/commons/6/6b/Lehman_Brothers_logo.jpg" TargetMode="External"/><Relationship Id="rId43" Type="http://schemas.openxmlformats.org/officeDocument/2006/relationships/image" Target="../media/image30.png"/><Relationship Id="rId48" Type="http://schemas.openxmlformats.org/officeDocument/2006/relationships/image" Target="../media/image33.png"/><Relationship Id="rId8" Type="http://schemas.openxmlformats.org/officeDocument/2006/relationships/hyperlink" Target="http://www.telenor.com/" TargetMode="Externa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2.jpeg"/><Relationship Id="rId26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9" Type="http://schemas.openxmlformats.org/officeDocument/2006/relationships/hyperlink" Target="http://www.sebgroup.com/pow/wcp/sebgroup.asp?lang=en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4.png"/><Relationship Id="rId34" Type="http://schemas.openxmlformats.org/officeDocument/2006/relationships/image" Target="../media/image22.jpeg"/><Relationship Id="rId42" Type="http://schemas.openxmlformats.org/officeDocument/2006/relationships/image" Target="../media/image28.png"/><Relationship Id="rId47" Type="http://schemas.openxmlformats.org/officeDocument/2006/relationships/image" Target="../media/image3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hyperlink" Target="http://www.fortuna-bg.com/products.php?lang=bg&amp;id=1&amp;PHPSESSID=dc757dd282713a01e1f01148e10b0150" TargetMode="External"/><Relationship Id="rId25" Type="http://schemas.openxmlformats.org/officeDocument/2006/relationships/image" Target="../media/image16.png"/><Relationship Id="rId33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8" Type="http://schemas.openxmlformats.org/officeDocument/2006/relationships/image" Target="../media/image25.png"/><Relationship Id="rId46" Type="http://schemas.openxmlformats.org/officeDocument/2006/relationships/hyperlink" Target="http://en.wikipedia.org/wiki/Image:Arcelor_logo.png" TargetMode="External"/><Relationship Id="rId2" Type="http://schemas.openxmlformats.org/officeDocument/2006/relationships/image" Target="../media/image35.png"/><Relationship Id="rId16" Type="http://schemas.openxmlformats.org/officeDocument/2006/relationships/image" Target="../media/image11.png"/><Relationship Id="rId20" Type="http://schemas.openxmlformats.org/officeDocument/2006/relationships/image" Target="../media/image13.jpeg"/><Relationship Id="rId29" Type="http://schemas.openxmlformats.org/officeDocument/2006/relationships/image" Target="../media/image18.png"/><Relationship Id="rId41" Type="http://schemas.openxmlformats.org/officeDocument/2006/relationships/image" Target="../media/image27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://www.gtech.com/" TargetMode="External"/><Relationship Id="rId11" Type="http://schemas.openxmlformats.org/officeDocument/2006/relationships/image" Target="../media/image7.jpeg"/><Relationship Id="rId24" Type="http://schemas.openxmlformats.org/officeDocument/2006/relationships/hyperlink" Target="http://www.barcap.com/sites/v/index.jsp?vgnextoid=0498b822dcc2a010VgnVCM1000002e14480aRCRD" TargetMode="External"/><Relationship Id="rId32" Type="http://schemas.openxmlformats.org/officeDocument/2006/relationships/image" Target="../media/image21.png"/><Relationship Id="rId37" Type="http://schemas.openxmlformats.org/officeDocument/2006/relationships/image" Target="../media/image24.jpe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5" Type="http://schemas.openxmlformats.org/officeDocument/2006/relationships/image" Target="../media/image3.jpeg"/><Relationship Id="rId15" Type="http://schemas.openxmlformats.org/officeDocument/2006/relationships/image" Target="../media/image10.png"/><Relationship Id="rId23" Type="http://schemas.openxmlformats.org/officeDocument/2006/relationships/image" Target="../media/image15.png"/><Relationship Id="rId28" Type="http://schemas.openxmlformats.org/officeDocument/2006/relationships/hyperlink" Target="http://upload.wikimedia.org/wikipedia/en/4/48/Deutsche_Bank-Logo.svg" TargetMode="External"/><Relationship Id="rId36" Type="http://schemas.openxmlformats.org/officeDocument/2006/relationships/hyperlink" Target="http://upload.wikimedia.org/wikipedia/commons/6/6b/Lehman_Brothers_logo.jpg" TargetMode="External"/><Relationship Id="rId49" Type="http://schemas.openxmlformats.org/officeDocument/2006/relationships/image" Target="../media/image33.png"/><Relationship Id="rId10" Type="http://schemas.openxmlformats.org/officeDocument/2006/relationships/image" Target="../media/image6.png"/><Relationship Id="rId19" Type="http://schemas.openxmlformats.org/officeDocument/2006/relationships/hyperlink" Target="http://en.wikipedia.org/wiki/Image:Glencore_Logo.jpg" TargetMode="External"/><Relationship Id="rId31" Type="http://schemas.openxmlformats.org/officeDocument/2006/relationships/image" Target="../media/image20.png"/><Relationship Id="rId44" Type="http://schemas.openxmlformats.org/officeDocument/2006/relationships/image" Target="../media/image30.png"/><Relationship Id="rId4" Type="http://schemas.openxmlformats.org/officeDocument/2006/relationships/hyperlink" Target="http://en.wikipedia.org/wiki/Image:Nissan_Logo.jpg" TargetMode="External"/><Relationship Id="rId9" Type="http://schemas.openxmlformats.org/officeDocument/2006/relationships/hyperlink" Target="http://www.telenor.com/" TargetMode="External"/><Relationship Id="rId14" Type="http://schemas.openxmlformats.org/officeDocument/2006/relationships/hyperlink" Target="http://en.wikipedia.org/wiki/Image:Nokian_logo.svg" TargetMode="External"/><Relationship Id="rId22" Type="http://schemas.openxmlformats.org/officeDocument/2006/relationships/hyperlink" Target="http://www.group.abnamro.com/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9.png"/><Relationship Id="rId35" Type="http://schemas.openxmlformats.org/officeDocument/2006/relationships/image" Target="../media/image23.jpeg"/><Relationship Id="rId43" Type="http://schemas.openxmlformats.org/officeDocument/2006/relationships/image" Target="../media/image29.png"/><Relationship Id="rId48" Type="http://schemas.openxmlformats.org/officeDocument/2006/relationships/hyperlink" Target="http://en.wikipedia.org/wiki/Image:Kodak_logo.svg" TargetMode="External"/><Relationship Id="rId8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2.jpeg"/><Relationship Id="rId26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9" Type="http://schemas.openxmlformats.org/officeDocument/2006/relationships/hyperlink" Target="http://www.sebgroup.com/pow/wcp/sebgroup.asp?lang=en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4.png"/><Relationship Id="rId34" Type="http://schemas.openxmlformats.org/officeDocument/2006/relationships/image" Target="../media/image22.jpeg"/><Relationship Id="rId42" Type="http://schemas.openxmlformats.org/officeDocument/2006/relationships/image" Target="../media/image28.png"/><Relationship Id="rId47" Type="http://schemas.openxmlformats.org/officeDocument/2006/relationships/image" Target="../media/image3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hyperlink" Target="http://www.fortuna-bg.com/products.php?lang=bg&amp;id=1&amp;PHPSESSID=dc757dd282713a01e1f01148e10b0150" TargetMode="External"/><Relationship Id="rId25" Type="http://schemas.openxmlformats.org/officeDocument/2006/relationships/image" Target="../media/image16.png"/><Relationship Id="rId33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8" Type="http://schemas.openxmlformats.org/officeDocument/2006/relationships/image" Target="../media/image25.png"/><Relationship Id="rId46" Type="http://schemas.openxmlformats.org/officeDocument/2006/relationships/hyperlink" Target="http://en.wikipedia.org/wiki/Image:Arcelor_logo.png" TargetMode="External"/><Relationship Id="rId2" Type="http://schemas.openxmlformats.org/officeDocument/2006/relationships/image" Target="../media/image35.png"/><Relationship Id="rId16" Type="http://schemas.openxmlformats.org/officeDocument/2006/relationships/image" Target="../media/image11.png"/><Relationship Id="rId20" Type="http://schemas.openxmlformats.org/officeDocument/2006/relationships/image" Target="../media/image13.jpeg"/><Relationship Id="rId29" Type="http://schemas.openxmlformats.org/officeDocument/2006/relationships/image" Target="../media/image18.png"/><Relationship Id="rId41" Type="http://schemas.openxmlformats.org/officeDocument/2006/relationships/image" Target="../media/image27.png"/><Relationship Id="rId1" Type="http://schemas.openxmlformats.org/officeDocument/2006/relationships/slideMaster" Target="../slideMasters/slideMaster2.xml"/><Relationship Id="rId6" Type="http://schemas.openxmlformats.org/officeDocument/2006/relationships/hyperlink" Target="http://www.gtech.com/" TargetMode="External"/><Relationship Id="rId11" Type="http://schemas.openxmlformats.org/officeDocument/2006/relationships/image" Target="../media/image7.jpeg"/><Relationship Id="rId24" Type="http://schemas.openxmlformats.org/officeDocument/2006/relationships/hyperlink" Target="http://www.barcap.com/sites/v/index.jsp?vgnextoid=0498b822dcc2a010VgnVCM1000002e14480aRCRD" TargetMode="External"/><Relationship Id="rId32" Type="http://schemas.openxmlformats.org/officeDocument/2006/relationships/image" Target="../media/image21.png"/><Relationship Id="rId37" Type="http://schemas.openxmlformats.org/officeDocument/2006/relationships/image" Target="../media/image24.jpe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5" Type="http://schemas.openxmlformats.org/officeDocument/2006/relationships/image" Target="../media/image3.jpeg"/><Relationship Id="rId15" Type="http://schemas.openxmlformats.org/officeDocument/2006/relationships/image" Target="../media/image10.png"/><Relationship Id="rId23" Type="http://schemas.openxmlformats.org/officeDocument/2006/relationships/image" Target="../media/image15.png"/><Relationship Id="rId28" Type="http://schemas.openxmlformats.org/officeDocument/2006/relationships/hyperlink" Target="http://upload.wikimedia.org/wikipedia/en/4/48/Deutsche_Bank-Logo.svg" TargetMode="External"/><Relationship Id="rId36" Type="http://schemas.openxmlformats.org/officeDocument/2006/relationships/hyperlink" Target="http://upload.wikimedia.org/wikipedia/commons/6/6b/Lehman_Brothers_logo.jpg" TargetMode="External"/><Relationship Id="rId49" Type="http://schemas.openxmlformats.org/officeDocument/2006/relationships/image" Target="../media/image33.png"/><Relationship Id="rId10" Type="http://schemas.openxmlformats.org/officeDocument/2006/relationships/image" Target="../media/image6.png"/><Relationship Id="rId19" Type="http://schemas.openxmlformats.org/officeDocument/2006/relationships/hyperlink" Target="http://en.wikipedia.org/wiki/Image:Glencore_Logo.jpg" TargetMode="External"/><Relationship Id="rId31" Type="http://schemas.openxmlformats.org/officeDocument/2006/relationships/image" Target="../media/image20.png"/><Relationship Id="rId44" Type="http://schemas.openxmlformats.org/officeDocument/2006/relationships/image" Target="../media/image30.png"/><Relationship Id="rId4" Type="http://schemas.openxmlformats.org/officeDocument/2006/relationships/hyperlink" Target="http://en.wikipedia.org/wiki/Image:Nissan_Logo.jpg" TargetMode="External"/><Relationship Id="rId9" Type="http://schemas.openxmlformats.org/officeDocument/2006/relationships/hyperlink" Target="http://www.telenor.com/" TargetMode="External"/><Relationship Id="rId14" Type="http://schemas.openxmlformats.org/officeDocument/2006/relationships/hyperlink" Target="http://en.wikipedia.org/wiki/Image:Nokian_logo.svg" TargetMode="External"/><Relationship Id="rId22" Type="http://schemas.openxmlformats.org/officeDocument/2006/relationships/hyperlink" Target="http://www.group.abnamro.com/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9.png"/><Relationship Id="rId35" Type="http://schemas.openxmlformats.org/officeDocument/2006/relationships/image" Target="../media/image23.jpeg"/><Relationship Id="rId43" Type="http://schemas.openxmlformats.org/officeDocument/2006/relationships/image" Target="../media/image29.png"/><Relationship Id="rId48" Type="http://schemas.openxmlformats.org/officeDocument/2006/relationships/hyperlink" Target="http://en.wikipedia.org/wiki/Image:Kodak_logo.svg" TargetMode="External"/><Relationship Id="rId8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3" Type="http://schemas.openxmlformats.org/officeDocument/2006/relationships/hyperlink" Target="http://en.wikipedia.org/wiki/Image:Nokian_logo.svg" TargetMode="External"/><Relationship Id="rId18" Type="http://schemas.openxmlformats.org/officeDocument/2006/relationships/hyperlink" Target="http://en.wikipedia.org/wiki/Image:Glencore_Logo.jpg" TargetMode="External"/><Relationship Id="rId26" Type="http://schemas.openxmlformats.org/officeDocument/2006/relationships/image" Target="../media/image17.jpeg"/><Relationship Id="rId39" Type="http://schemas.openxmlformats.org/officeDocument/2006/relationships/image" Target="../media/image26.png"/><Relationship Id="rId3" Type="http://schemas.openxmlformats.org/officeDocument/2006/relationships/hyperlink" Target="http://en.wikipedia.org/wiki/Image:Nissan_Logo.jpg" TargetMode="External"/><Relationship Id="rId21" Type="http://schemas.openxmlformats.org/officeDocument/2006/relationships/hyperlink" Target="http://www.group.abnamro.com/" TargetMode="External"/><Relationship Id="rId34" Type="http://schemas.openxmlformats.org/officeDocument/2006/relationships/image" Target="../media/image23.jpeg"/><Relationship Id="rId42" Type="http://schemas.openxmlformats.org/officeDocument/2006/relationships/image" Target="../media/image29.png"/><Relationship Id="rId47" Type="http://schemas.openxmlformats.org/officeDocument/2006/relationships/hyperlink" Target="http://en.wikipedia.org/wiki/Image:Kodak_logo.svg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9.jpeg"/><Relationship Id="rId17" Type="http://schemas.openxmlformats.org/officeDocument/2006/relationships/image" Target="../media/image12.jpeg"/><Relationship Id="rId25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3" Type="http://schemas.openxmlformats.org/officeDocument/2006/relationships/image" Target="../media/image22.jpeg"/><Relationship Id="rId38" Type="http://schemas.openxmlformats.org/officeDocument/2006/relationships/hyperlink" Target="http://www.sebgroup.com/pow/wcp/sebgroup.asp?lang=en" TargetMode="External"/><Relationship Id="rId46" Type="http://schemas.openxmlformats.org/officeDocument/2006/relationships/image" Target="../media/image32.png"/><Relationship Id="rId2" Type="http://schemas.openxmlformats.org/officeDocument/2006/relationships/image" Target="../media/image2.jpeg"/><Relationship Id="rId16" Type="http://schemas.openxmlformats.org/officeDocument/2006/relationships/hyperlink" Target="http://www.fortuna-bg.com/products.php?lang=bg&amp;id=1&amp;PHPSESSID=dc757dd282713a01e1f01148e10b0150" TargetMode="External"/><Relationship Id="rId20" Type="http://schemas.openxmlformats.org/officeDocument/2006/relationships/image" Target="../media/image14.png"/><Relationship Id="rId29" Type="http://schemas.openxmlformats.org/officeDocument/2006/relationships/image" Target="../media/image19.png"/><Relationship Id="rId41" Type="http://schemas.openxmlformats.org/officeDocument/2006/relationships/image" Target="../media/image2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24" Type="http://schemas.openxmlformats.org/officeDocument/2006/relationships/image" Target="../media/image16.png"/><Relationship Id="rId32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7" Type="http://schemas.openxmlformats.org/officeDocument/2006/relationships/image" Target="../media/image25.png"/><Relationship Id="rId40" Type="http://schemas.openxmlformats.org/officeDocument/2006/relationships/image" Target="../media/image27.png"/><Relationship Id="rId45" Type="http://schemas.openxmlformats.org/officeDocument/2006/relationships/hyperlink" Target="http://en.wikipedia.org/wiki/Image:Arcelor_logo.png" TargetMode="External"/><Relationship Id="rId5" Type="http://schemas.openxmlformats.org/officeDocument/2006/relationships/hyperlink" Target="http://www.gtech.com/" TargetMode="External"/><Relationship Id="rId15" Type="http://schemas.openxmlformats.org/officeDocument/2006/relationships/image" Target="../media/image11.png"/><Relationship Id="rId23" Type="http://schemas.openxmlformats.org/officeDocument/2006/relationships/hyperlink" Target="http://www.barcap.com/sites/v/index.jsp?vgnextoid=0498b822dcc2a010VgnVCM1000002e14480aRCRD" TargetMode="External"/><Relationship Id="rId28" Type="http://schemas.openxmlformats.org/officeDocument/2006/relationships/image" Target="../media/image18.png"/><Relationship Id="rId36" Type="http://schemas.openxmlformats.org/officeDocument/2006/relationships/image" Target="../media/image24.jpeg"/><Relationship Id="rId49" Type="http://schemas.openxmlformats.org/officeDocument/2006/relationships/image" Target="../media/image1.png"/><Relationship Id="rId10" Type="http://schemas.openxmlformats.org/officeDocument/2006/relationships/image" Target="../media/image7.jpeg"/><Relationship Id="rId19" Type="http://schemas.openxmlformats.org/officeDocument/2006/relationships/image" Target="../media/image13.jpeg"/><Relationship Id="rId31" Type="http://schemas.openxmlformats.org/officeDocument/2006/relationships/image" Target="../media/image21.png"/><Relationship Id="rId44" Type="http://schemas.openxmlformats.org/officeDocument/2006/relationships/image" Target="../media/image31.png"/><Relationship Id="rId4" Type="http://schemas.openxmlformats.org/officeDocument/2006/relationships/image" Target="../media/image3.jpeg"/><Relationship Id="rId9" Type="http://schemas.openxmlformats.org/officeDocument/2006/relationships/image" Target="../media/image6.png"/><Relationship Id="rId14" Type="http://schemas.openxmlformats.org/officeDocument/2006/relationships/image" Target="../media/image10.png"/><Relationship Id="rId22" Type="http://schemas.openxmlformats.org/officeDocument/2006/relationships/image" Target="../media/image15.png"/><Relationship Id="rId27" Type="http://schemas.openxmlformats.org/officeDocument/2006/relationships/hyperlink" Target="http://upload.wikimedia.org/wikipedia/en/4/48/Deutsche_Bank-Logo.svg" TargetMode="External"/><Relationship Id="rId30" Type="http://schemas.openxmlformats.org/officeDocument/2006/relationships/image" Target="../media/image20.png"/><Relationship Id="rId35" Type="http://schemas.openxmlformats.org/officeDocument/2006/relationships/hyperlink" Target="http://upload.wikimedia.org/wikipedia/commons/6/6b/Lehman_Brothers_logo.jpg" TargetMode="External"/><Relationship Id="rId43" Type="http://schemas.openxmlformats.org/officeDocument/2006/relationships/image" Target="../media/image30.png"/><Relationship Id="rId48" Type="http://schemas.openxmlformats.org/officeDocument/2006/relationships/image" Target="../media/image33.png"/><Relationship Id="rId8" Type="http://schemas.openxmlformats.org/officeDocument/2006/relationships/hyperlink" Target="http://www.telenor.com/" TargetMode="Externa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2.jpeg"/><Relationship Id="rId26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9" Type="http://schemas.openxmlformats.org/officeDocument/2006/relationships/hyperlink" Target="http://www.sebgroup.com/pow/wcp/sebgroup.asp?lang=en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4.png"/><Relationship Id="rId34" Type="http://schemas.openxmlformats.org/officeDocument/2006/relationships/image" Target="../media/image22.jpeg"/><Relationship Id="rId42" Type="http://schemas.openxmlformats.org/officeDocument/2006/relationships/image" Target="../media/image28.png"/><Relationship Id="rId47" Type="http://schemas.openxmlformats.org/officeDocument/2006/relationships/image" Target="../media/image3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hyperlink" Target="http://www.fortuna-bg.com/products.php?lang=bg&amp;id=1&amp;PHPSESSID=dc757dd282713a01e1f01148e10b0150" TargetMode="External"/><Relationship Id="rId25" Type="http://schemas.openxmlformats.org/officeDocument/2006/relationships/image" Target="../media/image16.png"/><Relationship Id="rId33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8" Type="http://schemas.openxmlformats.org/officeDocument/2006/relationships/image" Target="../media/image25.png"/><Relationship Id="rId46" Type="http://schemas.openxmlformats.org/officeDocument/2006/relationships/hyperlink" Target="http://en.wikipedia.org/wiki/Image:Arcelor_logo.png" TargetMode="External"/><Relationship Id="rId2" Type="http://schemas.openxmlformats.org/officeDocument/2006/relationships/image" Target="../media/image35.png"/><Relationship Id="rId16" Type="http://schemas.openxmlformats.org/officeDocument/2006/relationships/image" Target="../media/image11.png"/><Relationship Id="rId20" Type="http://schemas.openxmlformats.org/officeDocument/2006/relationships/image" Target="../media/image13.jpeg"/><Relationship Id="rId29" Type="http://schemas.openxmlformats.org/officeDocument/2006/relationships/image" Target="../media/image18.png"/><Relationship Id="rId41" Type="http://schemas.openxmlformats.org/officeDocument/2006/relationships/image" Target="../media/image27.png"/><Relationship Id="rId1" Type="http://schemas.openxmlformats.org/officeDocument/2006/relationships/slideMaster" Target="../slideMasters/slideMaster3.xml"/><Relationship Id="rId6" Type="http://schemas.openxmlformats.org/officeDocument/2006/relationships/hyperlink" Target="http://www.gtech.com/" TargetMode="External"/><Relationship Id="rId11" Type="http://schemas.openxmlformats.org/officeDocument/2006/relationships/image" Target="../media/image7.jpeg"/><Relationship Id="rId24" Type="http://schemas.openxmlformats.org/officeDocument/2006/relationships/hyperlink" Target="http://www.barcap.com/sites/v/index.jsp?vgnextoid=0498b822dcc2a010VgnVCM1000002e14480aRCRD" TargetMode="External"/><Relationship Id="rId32" Type="http://schemas.openxmlformats.org/officeDocument/2006/relationships/image" Target="../media/image21.png"/><Relationship Id="rId37" Type="http://schemas.openxmlformats.org/officeDocument/2006/relationships/image" Target="../media/image24.jpe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5" Type="http://schemas.openxmlformats.org/officeDocument/2006/relationships/image" Target="../media/image3.jpeg"/><Relationship Id="rId15" Type="http://schemas.openxmlformats.org/officeDocument/2006/relationships/image" Target="../media/image10.png"/><Relationship Id="rId23" Type="http://schemas.openxmlformats.org/officeDocument/2006/relationships/image" Target="../media/image15.png"/><Relationship Id="rId28" Type="http://schemas.openxmlformats.org/officeDocument/2006/relationships/hyperlink" Target="http://upload.wikimedia.org/wikipedia/en/4/48/Deutsche_Bank-Logo.svg" TargetMode="External"/><Relationship Id="rId36" Type="http://schemas.openxmlformats.org/officeDocument/2006/relationships/hyperlink" Target="http://upload.wikimedia.org/wikipedia/commons/6/6b/Lehman_Brothers_logo.jpg" TargetMode="External"/><Relationship Id="rId49" Type="http://schemas.openxmlformats.org/officeDocument/2006/relationships/image" Target="../media/image33.png"/><Relationship Id="rId10" Type="http://schemas.openxmlformats.org/officeDocument/2006/relationships/image" Target="../media/image6.png"/><Relationship Id="rId19" Type="http://schemas.openxmlformats.org/officeDocument/2006/relationships/hyperlink" Target="http://en.wikipedia.org/wiki/Image:Glencore_Logo.jpg" TargetMode="External"/><Relationship Id="rId31" Type="http://schemas.openxmlformats.org/officeDocument/2006/relationships/image" Target="../media/image20.png"/><Relationship Id="rId44" Type="http://schemas.openxmlformats.org/officeDocument/2006/relationships/image" Target="../media/image30.png"/><Relationship Id="rId4" Type="http://schemas.openxmlformats.org/officeDocument/2006/relationships/hyperlink" Target="http://en.wikipedia.org/wiki/Image:Nissan_Logo.jpg" TargetMode="External"/><Relationship Id="rId9" Type="http://schemas.openxmlformats.org/officeDocument/2006/relationships/hyperlink" Target="http://www.telenor.com/" TargetMode="External"/><Relationship Id="rId14" Type="http://schemas.openxmlformats.org/officeDocument/2006/relationships/hyperlink" Target="http://en.wikipedia.org/wiki/Image:Nokian_logo.svg" TargetMode="External"/><Relationship Id="rId22" Type="http://schemas.openxmlformats.org/officeDocument/2006/relationships/hyperlink" Target="http://www.group.abnamro.com/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9.png"/><Relationship Id="rId35" Type="http://schemas.openxmlformats.org/officeDocument/2006/relationships/image" Target="../media/image23.jpeg"/><Relationship Id="rId43" Type="http://schemas.openxmlformats.org/officeDocument/2006/relationships/image" Target="../media/image29.png"/><Relationship Id="rId48" Type="http://schemas.openxmlformats.org/officeDocument/2006/relationships/hyperlink" Target="http://en.wikipedia.org/wiki/Image:Kodak_logo.svg" TargetMode="External"/><Relationship Id="rId8" Type="http://schemas.openxmlformats.org/officeDocument/2006/relationships/image" Target="../media/image5.png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2.jpeg"/><Relationship Id="rId26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9" Type="http://schemas.openxmlformats.org/officeDocument/2006/relationships/hyperlink" Target="http://www.sebgroup.com/pow/wcp/sebgroup.asp?lang=en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4.png"/><Relationship Id="rId34" Type="http://schemas.openxmlformats.org/officeDocument/2006/relationships/image" Target="../media/image22.jpeg"/><Relationship Id="rId42" Type="http://schemas.openxmlformats.org/officeDocument/2006/relationships/image" Target="../media/image28.png"/><Relationship Id="rId47" Type="http://schemas.openxmlformats.org/officeDocument/2006/relationships/image" Target="../media/image3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hyperlink" Target="http://www.fortuna-bg.com/products.php?lang=bg&amp;id=1&amp;PHPSESSID=dc757dd282713a01e1f01148e10b0150" TargetMode="External"/><Relationship Id="rId25" Type="http://schemas.openxmlformats.org/officeDocument/2006/relationships/image" Target="../media/image16.png"/><Relationship Id="rId33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8" Type="http://schemas.openxmlformats.org/officeDocument/2006/relationships/image" Target="../media/image25.png"/><Relationship Id="rId46" Type="http://schemas.openxmlformats.org/officeDocument/2006/relationships/hyperlink" Target="http://en.wikipedia.org/wiki/Image:Arcelor_logo.png" TargetMode="External"/><Relationship Id="rId2" Type="http://schemas.openxmlformats.org/officeDocument/2006/relationships/image" Target="../media/image35.png"/><Relationship Id="rId16" Type="http://schemas.openxmlformats.org/officeDocument/2006/relationships/image" Target="../media/image11.png"/><Relationship Id="rId20" Type="http://schemas.openxmlformats.org/officeDocument/2006/relationships/image" Target="../media/image13.jpeg"/><Relationship Id="rId29" Type="http://schemas.openxmlformats.org/officeDocument/2006/relationships/image" Target="../media/image18.png"/><Relationship Id="rId41" Type="http://schemas.openxmlformats.org/officeDocument/2006/relationships/image" Target="../media/image27.png"/><Relationship Id="rId1" Type="http://schemas.openxmlformats.org/officeDocument/2006/relationships/slideMaster" Target="../slideMasters/slideMaster3.xml"/><Relationship Id="rId6" Type="http://schemas.openxmlformats.org/officeDocument/2006/relationships/hyperlink" Target="http://www.gtech.com/" TargetMode="External"/><Relationship Id="rId11" Type="http://schemas.openxmlformats.org/officeDocument/2006/relationships/image" Target="../media/image7.jpeg"/><Relationship Id="rId24" Type="http://schemas.openxmlformats.org/officeDocument/2006/relationships/hyperlink" Target="http://www.barcap.com/sites/v/index.jsp?vgnextoid=0498b822dcc2a010VgnVCM1000002e14480aRCRD" TargetMode="External"/><Relationship Id="rId32" Type="http://schemas.openxmlformats.org/officeDocument/2006/relationships/image" Target="../media/image21.png"/><Relationship Id="rId37" Type="http://schemas.openxmlformats.org/officeDocument/2006/relationships/image" Target="../media/image24.jpe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5" Type="http://schemas.openxmlformats.org/officeDocument/2006/relationships/image" Target="../media/image3.jpeg"/><Relationship Id="rId15" Type="http://schemas.openxmlformats.org/officeDocument/2006/relationships/image" Target="../media/image10.png"/><Relationship Id="rId23" Type="http://schemas.openxmlformats.org/officeDocument/2006/relationships/image" Target="../media/image15.png"/><Relationship Id="rId28" Type="http://schemas.openxmlformats.org/officeDocument/2006/relationships/hyperlink" Target="http://upload.wikimedia.org/wikipedia/en/4/48/Deutsche_Bank-Logo.svg" TargetMode="External"/><Relationship Id="rId36" Type="http://schemas.openxmlformats.org/officeDocument/2006/relationships/hyperlink" Target="http://upload.wikimedia.org/wikipedia/commons/6/6b/Lehman_Brothers_logo.jpg" TargetMode="External"/><Relationship Id="rId49" Type="http://schemas.openxmlformats.org/officeDocument/2006/relationships/image" Target="../media/image33.png"/><Relationship Id="rId10" Type="http://schemas.openxmlformats.org/officeDocument/2006/relationships/image" Target="../media/image6.png"/><Relationship Id="rId19" Type="http://schemas.openxmlformats.org/officeDocument/2006/relationships/hyperlink" Target="http://en.wikipedia.org/wiki/Image:Glencore_Logo.jpg" TargetMode="External"/><Relationship Id="rId31" Type="http://schemas.openxmlformats.org/officeDocument/2006/relationships/image" Target="../media/image20.png"/><Relationship Id="rId44" Type="http://schemas.openxmlformats.org/officeDocument/2006/relationships/image" Target="../media/image30.png"/><Relationship Id="rId4" Type="http://schemas.openxmlformats.org/officeDocument/2006/relationships/hyperlink" Target="http://en.wikipedia.org/wiki/Image:Nissan_Logo.jpg" TargetMode="External"/><Relationship Id="rId9" Type="http://schemas.openxmlformats.org/officeDocument/2006/relationships/hyperlink" Target="http://www.telenor.com/" TargetMode="External"/><Relationship Id="rId14" Type="http://schemas.openxmlformats.org/officeDocument/2006/relationships/hyperlink" Target="http://en.wikipedia.org/wiki/Image:Nokian_logo.svg" TargetMode="External"/><Relationship Id="rId22" Type="http://schemas.openxmlformats.org/officeDocument/2006/relationships/hyperlink" Target="http://www.group.abnamro.com/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9.png"/><Relationship Id="rId35" Type="http://schemas.openxmlformats.org/officeDocument/2006/relationships/image" Target="../media/image23.jpeg"/><Relationship Id="rId43" Type="http://schemas.openxmlformats.org/officeDocument/2006/relationships/image" Target="../media/image29.png"/><Relationship Id="rId48" Type="http://schemas.openxmlformats.org/officeDocument/2006/relationships/hyperlink" Target="http://en.wikipedia.org/wiki/Image:Kodak_logo.svg" TargetMode="External"/><Relationship Id="rId8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2.jpeg"/><Relationship Id="rId26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9" Type="http://schemas.openxmlformats.org/officeDocument/2006/relationships/hyperlink" Target="http://www.sebgroup.com/pow/wcp/sebgroup.asp?lang=en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4.png"/><Relationship Id="rId34" Type="http://schemas.openxmlformats.org/officeDocument/2006/relationships/image" Target="../media/image22.jpeg"/><Relationship Id="rId42" Type="http://schemas.openxmlformats.org/officeDocument/2006/relationships/image" Target="../media/image28.png"/><Relationship Id="rId47" Type="http://schemas.openxmlformats.org/officeDocument/2006/relationships/image" Target="../media/image3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hyperlink" Target="http://www.fortuna-bg.com/products.php?lang=bg&amp;id=1&amp;PHPSESSID=dc757dd282713a01e1f01148e10b0150" TargetMode="External"/><Relationship Id="rId25" Type="http://schemas.openxmlformats.org/officeDocument/2006/relationships/image" Target="../media/image16.png"/><Relationship Id="rId33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8" Type="http://schemas.openxmlformats.org/officeDocument/2006/relationships/image" Target="../media/image25.png"/><Relationship Id="rId46" Type="http://schemas.openxmlformats.org/officeDocument/2006/relationships/hyperlink" Target="http://en.wikipedia.org/wiki/Image:Arcelor_logo.png" TargetMode="External"/><Relationship Id="rId2" Type="http://schemas.openxmlformats.org/officeDocument/2006/relationships/image" Target="../media/image35.png"/><Relationship Id="rId16" Type="http://schemas.openxmlformats.org/officeDocument/2006/relationships/image" Target="../media/image11.png"/><Relationship Id="rId20" Type="http://schemas.openxmlformats.org/officeDocument/2006/relationships/image" Target="../media/image13.jpeg"/><Relationship Id="rId29" Type="http://schemas.openxmlformats.org/officeDocument/2006/relationships/image" Target="../media/image18.png"/><Relationship Id="rId41" Type="http://schemas.openxmlformats.org/officeDocument/2006/relationships/image" Target="../media/image27.png"/><Relationship Id="rId1" Type="http://schemas.openxmlformats.org/officeDocument/2006/relationships/slideMaster" Target="../slideMasters/slideMaster4.xml"/><Relationship Id="rId6" Type="http://schemas.openxmlformats.org/officeDocument/2006/relationships/hyperlink" Target="http://www.gtech.com/" TargetMode="External"/><Relationship Id="rId11" Type="http://schemas.openxmlformats.org/officeDocument/2006/relationships/image" Target="../media/image7.jpeg"/><Relationship Id="rId24" Type="http://schemas.openxmlformats.org/officeDocument/2006/relationships/hyperlink" Target="http://www.barcap.com/sites/v/index.jsp?vgnextoid=0498b822dcc2a010VgnVCM1000002e14480aRCRD" TargetMode="External"/><Relationship Id="rId32" Type="http://schemas.openxmlformats.org/officeDocument/2006/relationships/image" Target="../media/image21.png"/><Relationship Id="rId37" Type="http://schemas.openxmlformats.org/officeDocument/2006/relationships/image" Target="../media/image24.jpe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5" Type="http://schemas.openxmlformats.org/officeDocument/2006/relationships/image" Target="../media/image3.jpeg"/><Relationship Id="rId15" Type="http://schemas.openxmlformats.org/officeDocument/2006/relationships/image" Target="../media/image10.png"/><Relationship Id="rId23" Type="http://schemas.openxmlformats.org/officeDocument/2006/relationships/image" Target="../media/image15.png"/><Relationship Id="rId28" Type="http://schemas.openxmlformats.org/officeDocument/2006/relationships/hyperlink" Target="http://upload.wikimedia.org/wikipedia/en/4/48/Deutsche_Bank-Logo.svg" TargetMode="External"/><Relationship Id="rId36" Type="http://schemas.openxmlformats.org/officeDocument/2006/relationships/hyperlink" Target="http://upload.wikimedia.org/wikipedia/commons/6/6b/Lehman_Brothers_logo.jpg" TargetMode="External"/><Relationship Id="rId49" Type="http://schemas.openxmlformats.org/officeDocument/2006/relationships/image" Target="../media/image33.png"/><Relationship Id="rId10" Type="http://schemas.openxmlformats.org/officeDocument/2006/relationships/image" Target="../media/image6.png"/><Relationship Id="rId19" Type="http://schemas.openxmlformats.org/officeDocument/2006/relationships/hyperlink" Target="http://en.wikipedia.org/wiki/Image:Glencore_Logo.jpg" TargetMode="External"/><Relationship Id="rId31" Type="http://schemas.openxmlformats.org/officeDocument/2006/relationships/image" Target="../media/image20.png"/><Relationship Id="rId44" Type="http://schemas.openxmlformats.org/officeDocument/2006/relationships/image" Target="../media/image30.png"/><Relationship Id="rId4" Type="http://schemas.openxmlformats.org/officeDocument/2006/relationships/hyperlink" Target="http://en.wikipedia.org/wiki/Image:Nissan_Logo.jpg" TargetMode="External"/><Relationship Id="rId9" Type="http://schemas.openxmlformats.org/officeDocument/2006/relationships/hyperlink" Target="http://www.telenor.com/" TargetMode="External"/><Relationship Id="rId14" Type="http://schemas.openxmlformats.org/officeDocument/2006/relationships/hyperlink" Target="http://en.wikipedia.org/wiki/Image:Nokian_logo.svg" TargetMode="External"/><Relationship Id="rId22" Type="http://schemas.openxmlformats.org/officeDocument/2006/relationships/hyperlink" Target="http://www.group.abnamro.com/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9.png"/><Relationship Id="rId35" Type="http://schemas.openxmlformats.org/officeDocument/2006/relationships/image" Target="../media/image23.jpeg"/><Relationship Id="rId43" Type="http://schemas.openxmlformats.org/officeDocument/2006/relationships/image" Target="../media/image29.png"/><Relationship Id="rId48" Type="http://schemas.openxmlformats.org/officeDocument/2006/relationships/hyperlink" Target="http://en.wikipedia.org/wiki/Image:Kodak_logo.svg" TargetMode="External"/><Relationship Id="rId8" Type="http://schemas.openxmlformats.org/officeDocument/2006/relationships/image" Target="../media/image5.png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Master" Target="../slideMasters/slideMaster2.xml"/></Relationships>
</file>

<file path=ppt/slideLayouts/_rels/slideLayout6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2.jpeg"/><Relationship Id="rId26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9" Type="http://schemas.openxmlformats.org/officeDocument/2006/relationships/hyperlink" Target="http://www.sebgroup.com/pow/wcp/sebgroup.asp?lang=en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4.png"/><Relationship Id="rId34" Type="http://schemas.openxmlformats.org/officeDocument/2006/relationships/image" Target="../media/image22.jpeg"/><Relationship Id="rId42" Type="http://schemas.openxmlformats.org/officeDocument/2006/relationships/image" Target="../media/image28.png"/><Relationship Id="rId47" Type="http://schemas.openxmlformats.org/officeDocument/2006/relationships/image" Target="../media/image3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hyperlink" Target="http://www.fortuna-bg.com/products.php?lang=bg&amp;id=1&amp;PHPSESSID=dc757dd282713a01e1f01148e10b0150" TargetMode="External"/><Relationship Id="rId25" Type="http://schemas.openxmlformats.org/officeDocument/2006/relationships/image" Target="../media/image16.png"/><Relationship Id="rId33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8" Type="http://schemas.openxmlformats.org/officeDocument/2006/relationships/image" Target="../media/image25.png"/><Relationship Id="rId46" Type="http://schemas.openxmlformats.org/officeDocument/2006/relationships/hyperlink" Target="http://en.wikipedia.org/wiki/Image:Arcelor_logo.png" TargetMode="External"/><Relationship Id="rId2" Type="http://schemas.openxmlformats.org/officeDocument/2006/relationships/image" Target="../media/image35.png"/><Relationship Id="rId16" Type="http://schemas.openxmlformats.org/officeDocument/2006/relationships/image" Target="../media/image11.png"/><Relationship Id="rId20" Type="http://schemas.openxmlformats.org/officeDocument/2006/relationships/image" Target="../media/image13.jpeg"/><Relationship Id="rId29" Type="http://schemas.openxmlformats.org/officeDocument/2006/relationships/image" Target="../media/image18.png"/><Relationship Id="rId41" Type="http://schemas.openxmlformats.org/officeDocument/2006/relationships/image" Target="../media/image27.png"/><Relationship Id="rId1" Type="http://schemas.openxmlformats.org/officeDocument/2006/relationships/slideMaster" Target="../slideMasters/slideMaster5.xml"/><Relationship Id="rId6" Type="http://schemas.openxmlformats.org/officeDocument/2006/relationships/hyperlink" Target="http://www.gtech.com/" TargetMode="External"/><Relationship Id="rId11" Type="http://schemas.openxmlformats.org/officeDocument/2006/relationships/image" Target="../media/image7.jpeg"/><Relationship Id="rId24" Type="http://schemas.openxmlformats.org/officeDocument/2006/relationships/hyperlink" Target="http://www.barcap.com/sites/v/index.jsp?vgnextoid=0498b822dcc2a010VgnVCM1000002e14480aRCRD" TargetMode="External"/><Relationship Id="rId32" Type="http://schemas.openxmlformats.org/officeDocument/2006/relationships/image" Target="../media/image21.png"/><Relationship Id="rId37" Type="http://schemas.openxmlformats.org/officeDocument/2006/relationships/image" Target="../media/image24.jpe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5" Type="http://schemas.openxmlformats.org/officeDocument/2006/relationships/image" Target="../media/image3.jpeg"/><Relationship Id="rId15" Type="http://schemas.openxmlformats.org/officeDocument/2006/relationships/image" Target="../media/image10.png"/><Relationship Id="rId23" Type="http://schemas.openxmlformats.org/officeDocument/2006/relationships/image" Target="../media/image15.png"/><Relationship Id="rId28" Type="http://schemas.openxmlformats.org/officeDocument/2006/relationships/hyperlink" Target="http://upload.wikimedia.org/wikipedia/en/4/48/Deutsche_Bank-Logo.svg" TargetMode="External"/><Relationship Id="rId36" Type="http://schemas.openxmlformats.org/officeDocument/2006/relationships/hyperlink" Target="http://upload.wikimedia.org/wikipedia/commons/6/6b/Lehman_Brothers_logo.jpg" TargetMode="External"/><Relationship Id="rId49" Type="http://schemas.openxmlformats.org/officeDocument/2006/relationships/image" Target="../media/image33.png"/><Relationship Id="rId10" Type="http://schemas.openxmlformats.org/officeDocument/2006/relationships/image" Target="../media/image6.png"/><Relationship Id="rId19" Type="http://schemas.openxmlformats.org/officeDocument/2006/relationships/hyperlink" Target="http://en.wikipedia.org/wiki/Image:Glencore_Logo.jpg" TargetMode="External"/><Relationship Id="rId31" Type="http://schemas.openxmlformats.org/officeDocument/2006/relationships/image" Target="../media/image20.png"/><Relationship Id="rId44" Type="http://schemas.openxmlformats.org/officeDocument/2006/relationships/image" Target="../media/image30.png"/><Relationship Id="rId4" Type="http://schemas.openxmlformats.org/officeDocument/2006/relationships/hyperlink" Target="http://en.wikipedia.org/wiki/Image:Nissan_Logo.jpg" TargetMode="External"/><Relationship Id="rId9" Type="http://schemas.openxmlformats.org/officeDocument/2006/relationships/hyperlink" Target="http://www.telenor.com/" TargetMode="External"/><Relationship Id="rId14" Type="http://schemas.openxmlformats.org/officeDocument/2006/relationships/hyperlink" Target="http://en.wikipedia.org/wiki/Image:Nokian_logo.svg" TargetMode="External"/><Relationship Id="rId22" Type="http://schemas.openxmlformats.org/officeDocument/2006/relationships/hyperlink" Target="http://www.group.abnamro.com/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9.png"/><Relationship Id="rId35" Type="http://schemas.openxmlformats.org/officeDocument/2006/relationships/image" Target="../media/image23.jpeg"/><Relationship Id="rId43" Type="http://schemas.openxmlformats.org/officeDocument/2006/relationships/image" Target="../media/image29.png"/><Relationship Id="rId48" Type="http://schemas.openxmlformats.org/officeDocument/2006/relationships/hyperlink" Target="http://en.wikipedia.org/wiki/Image:Kodak_logo.svg" TargetMode="External"/><Relationship Id="rId8" Type="http://schemas.openxmlformats.org/officeDocument/2006/relationships/image" Target="../media/image5.png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2.jpeg"/><Relationship Id="rId26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9" Type="http://schemas.openxmlformats.org/officeDocument/2006/relationships/hyperlink" Target="http://www.sebgroup.com/pow/wcp/sebgroup.asp?lang=en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4.png"/><Relationship Id="rId34" Type="http://schemas.openxmlformats.org/officeDocument/2006/relationships/image" Target="../media/image22.jpeg"/><Relationship Id="rId42" Type="http://schemas.openxmlformats.org/officeDocument/2006/relationships/image" Target="../media/image28.png"/><Relationship Id="rId47" Type="http://schemas.openxmlformats.org/officeDocument/2006/relationships/image" Target="../media/image3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hyperlink" Target="http://www.fortuna-bg.com/products.php?lang=bg&amp;id=1&amp;PHPSESSID=dc757dd282713a01e1f01148e10b0150" TargetMode="External"/><Relationship Id="rId25" Type="http://schemas.openxmlformats.org/officeDocument/2006/relationships/image" Target="../media/image16.png"/><Relationship Id="rId33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8" Type="http://schemas.openxmlformats.org/officeDocument/2006/relationships/image" Target="../media/image25.png"/><Relationship Id="rId46" Type="http://schemas.openxmlformats.org/officeDocument/2006/relationships/hyperlink" Target="http://en.wikipedia.org/wiki/Image:Arcelor_logo.png" TargetMode="External"/><Relationship Id="rId2" Type="http://schemas.openxmlformats.org/officeDocument/2006/relationships/image" Target="../media/image35.png"/><Relationship Id="rId16" Type="http://schemas.openxmlformats.org/officeDocument/2006/relationships/image" Target="../media/image11.png"/><Relationship Id="rId20" Type="http://schemas.openxmlformats.org/officeDocument/2006/relationships/image" Target="../media/image13.jpeg"/><Relationship Id="rId29" Type="http://schemas.openxmlformats.org/officeDocument/2006/relationships/image" Target="../media/image18.png"/><Relationship Id="rId41" Type="http://schemas.openxmlformats.org/officeDocument/2006/relationships/image" Target="../media/image27.png"/><Relationship Id="rId1" Type="http://schemas.openxmlformats.org/officeDocument/2006/relationships/slideMaster" Target="../slideMasters/slideMaster6.xml"/><Relationship Id="rId6" Type="http://schemas.openxmlformats.org/officeDocument/2006/relationships/hyperlink" Target="http://www.gtech.com/" TargetMode="External"/><Relationship Id="rId11" Type="http://schemas.openxmlformats.org/officeDocument/2006/relationships/image" Target="../media/image7.jpeg"/><Relationship Id="rId24" Type="http://schemas.openxmlformats.org/officeDocument/2006/relationships/hyperlink" Target="http://www.barcap.com/sites/v/index.jsp?vgnextoid=0498b822dcc2a010VgnVCM1000002e14480aRCRD" TargetMode="External"/><Relationship Id="rId32" Type="http://schemas.openxmlformats.org/officeDocument/2006/relationships/image" Target="../media/image21.png"/><Relationship Id="rId37" Type="http://schemas.openxmlformats.org/officeDocument/2006/relationships/image" Target="../media/image24.jpe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5" Type="http://schemas.openxmlformats.org/officeDocument/2006/relationships/image" Target="../media/image3.jpeg"/><Relationship Id="rId15" Type="http://schemas.openxmlformats.org/officeDocument/2006/relationships/image" Target="../media/image10.png"/><Relationship Id="rId23" Type="http://schemas.openxmlformats.org/officeDocument/2006/relationships/image" Target="../media/image15.png"/><Relationship Id="rId28" Type="http://schemas.openxmlformats.org/officeDocument/2006/relationships/hyperlink" Target="http://upload.wikimedia.org/wikipedia/en/4/48/Deutsche_Bank-Logo.svg" TargetMode="External"/><Relationship Id="rId36" Type="http://schemas.openxmlformats.org/officeDocument/2006/relationships/hyperlink" Target="http://upload.wikimedia.org/wikipedia/commons/6/6b/Lehman_Brothers_logo.jpg" TargetMode="External"/><Relationship Id="rId49" Type="http://schemas.openxmlformats.org/officeDocument/2006/relationships/image" Target="../media/image33.png"/><Relationship Id="rId10" Type="http://schemas.openxmlformats.org/officeDocument/2006/relationships/image" Target="../media/image6.png"/><Relationship Id="rId19" Type="http://schemas.openxmlformats.org/officeDocument/2006/relationships/hyperlink" Target="http://en.wikipedia.org/wiki/Image:Glencore_Logo.jpg" TargetMode="External"/><Relationship Id="rId31" Type="http://schemas.openxmlformats.org/officeDocument/2006/relationships/image" Target="../media/image20.png"/><Relationship Id="rId44" Type="http://schemas.openxmlformats.org/officeDocument/2006/relationships/image" Target="../media/image30.png"/><Relationship Id="rId4" Type="http://schemas.openxmlformats.org/officeDocument/2006/relationships/hyperlink" Target="http://en.wikipedia.org/wiki/Image:Nissan_Logo.jpg" TargetMode="External"/><Relationship Id="rId9" Type="http://schemas.openxmlformats.org/officeDocument/2006/relationships/hyperlink" Target="http://www.telenor.com/" TargetMode="External"/><Relationship Id="rId14" Type="http://schemas.openxmlformats.org/officeDocument/2006/relationships/hyperlink" Target="http://en.wikipedia.org/wiki/Image:Nokian_logo.svg" TargetMode="External"/><Relationship Id="rId22" Type="http://schemas.openxmlformats.org/officeDocument/2006/relationships/hyperlink" Target="http://www.group.abnamro.com/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9.png"/><Relationship Id="rId35" Type="http://schemas.openxmlformats.org/officeDocument/2006/relationships/image" Target="../media/image23.jpeg"/><Relationship Id="rId43" Type="http://schemas.openxmlformats.org/officeDocument/2006/relationships/image" Target="../media/image29.png"/><Relationship Id="rId48" Type="http://schemas.openxmlformats.org/officeDocument/2006/relationships/hyperlink" Target="http://en.wikipedia.org/wiki/Image:Kodak_logo.svg" TargetMode="External"/><Relationship Id="rId8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2.jpeg"/><Relationship Id="rId26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9" Type="http://schemas.openxmlformats.org/officeDocument/2006/relationships/hyperlink" Target="http://www.sebgroup.com/pow/wcp/sebgroup.asp?lang=en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4.png"/><Relationship Id="rId34" Type="http://schemas.openxmlformats.org/officeDocument/2006/relationships/image" Target="../media/image22.jpeg"/><Relationship Id="rId42" Type="http://schemas.openxmlformats.org/officeDocument/2006/relationships/image" Target="../media/image28.png"/><Relationship Id="rId47" Type="http://schemas.openxmlformats.org/officeDocument/2006/relationships/image" Target="../media/image3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hyperlink" Target="http://www.fortuna-bg.com/products.php?lang=bg&amp;id=1&amp;PHPSESSID=dc757dd282713a01e1f01148e10b0150" TargetMode="External"/><Relationship Id="rId25" Type="http://schemas.openxmlformats.org/officeDocument/2006/relationships/image" Target="../media/image16.png"/><Relationship Id="rId33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8" Type="http://schemas.openxmlformats.org/officeDocument/2006/relationships/image" Target="../media/image25.png"/><Relationship Id="rId46" Type="http://schemas.openxmlformats.org/officeDocument/2006/relationships/hyperlink" Target="http://en.wikipedia.org/wiki/Image:Arcelor_logo.png" TargetMode="External"/><Relationship Id="rId2" Type="http://schemas.openxmlformats.org/officeDocument/2006/relationships/image" Target="../media/image35.png"/><Relationship Id="rId16" Type="http://schemas.openxmlformats.org/officeDocument/2006/relationships/image" Target="../media/image11.png"/><Relationship Id="rId20" Type="http://schemas.openxmlformats.org/officeDocument/2006/relationships/image" Target="../media/image13.jpeg"/><Relationship Id="rId29" Type="http://schemas.openxmlformats.org/officeDocument/2006/relationships/image" Target="../media/image18.png"/><Relationship Id="rId41" Type="http://schemas.openxmlformats.org/officeDocument/2006/relationships/image" Target="../media/image27.png"/><Relationship Id="rId1" Type="http://schemas.openxmlformats.org/officeDocument/2006/relationships/slideMaster" Target="../slideMasters/slideMaster6.xml"/><Relationship Id="rId6" Type="http://schemas.openxmlformats.org/officeDocument/2006/relationships/hyperlink" Target="http://www.gtech.com/" TargetMode="External"/><Relationship Id="rId11" Type="http://schemas.openxmlformats.org/officeDocument/2006/relationships/image" Target="../media/image7.jpeg"/><Relationship Id="rId24" Type="http://schemas.openxmlformats.org/officeDocument/2006/relationships/hyperlink" Target="http://www.barcap.com/sites/v/index.jsp?vgnextoid=0498b822dcc2a010VgnVCM1000002e14480aRCRD" TargetMode="External"/><Relationship Id="rId32" Type="http://schemas.openxmlformats.org/officeDocument/2006/relationships/image" Target="../media/image21.png"/><Relationship Id="rId37" Type="http://schemas.openxmlformats.org/officeDocument/2006/relationships/image" Target="../media/image24.jpe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5" Type="http://schemas.openxmlformats.org/officeDocument/2006/relationships/image" Target="../media/image3.jpeg"/><Relationship Id="rId15" Type="http://schemas.openxmlformats.org/officeDocument/2006/relationships/image" Target="../media/image10.png"/><Relationship Id="rId23" Type="http://schemas.openxmlformats.org/officeDocument/2006/relationships/image" Target="../media/image15.png"/><Relationship Id="rId28" Type="http://schemas.openxmlformats.org/officeDocument/2006/relationships/hyperlink" Target="http://upload.wikimedia.org/wikipedia/en/4/48/Deutsche_Bank-Logo.svg" TargetMode="External"/><Relationship Id="rId36" Type="http://schemas.openxmlformats.org/officeDocument/2006/relationships/hyperlink" Target="http://upload.wikimedia.org/wikipedia/commons/6/6b/Lehman_Brothers_logo.jpg" TargetMode="External"/><Relationship Id="rId49" Type="http://schemas.openxmlformats.org/officeDocument/2006/relationships/image" Target="../media/image33.png"/><Relationship Id="rId10" Type="http://schemas.openxmlformats.org/officeDocument/2006/relationships/image" Target="../media/image6.png"/><Relationship Id="rId19" Type="http://schemas.openxmlformats.org/officeDocument/2006/relationships/hyperlink" Target="http://en.wikipedia.org/wiki/Image:Glencore_Logo.jpg" TargetMode="External"/><Relationship Id="rId31" Type="http://schemas.openxmlformats.org/officeDocument/2006/relationships/image" Target="../media/image20.png"/><Relationship Id="rId44" Type="http://schemas.openxmlformats.org/officeDocument/2006/relationships/image" Target="../media/image30.png"/><Relationship Id="rId4" Type="http://schemas.openxmlformats.org/officeDocument/2006/relationships/hyperlink" Target="http://en.wikipedia.org/wiki/Image:Nissan_Logo.jpg" TargetMode="External"/><Relationship Id="rId9" Type="http://schemas.openxmlformats.org/officeDocument/2006/relationships/hyperlink" Target="http://www.telenor.com/" TargetMode="External"/><Relationship Id="rId14" Type="http://schemas.openxmlformats.org/officeDocument/2006/relationships/hyperlink" Target="http://en.wikipedia.org/wiki/Image:Nokian_logo.svg" TargetMode="External"/><Relationship Id="rId22" Type="http://schemas.openxmlformats.org/officeDocument/2006/relationships/hyperlink" Target="http://www.group.abnamro.com/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9.png"/><Relationship Id="rId35" Type="http://schemas.openxmlformats.org/officeDocument/2006/relationships/image" Target="../media/image23.jpeg"/><Relationship Id="rId43" Type="http://schemas.openxmlformats.org/officeDocument/2006/relationships/image" Target="../media/image29.png"/><Relationship Id="rId48" Type="http://schemas.openxmlformats.org/officeDocument/2006/relationships/hyperlink" Target="http://en.wikipedia.org/wiki/Image:Kodak_logo.svg" TargetMode="External"/><Relationship Id="rId8" Type="http://schemas.openxmlformats.org/officeDocument/2006/relationships/image" Target="../media/image5.png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2.jpeg"/><Relationship Id="rId26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9" Type="http://schemas.openxmlformats.org/officeDocument/2006/relationships/hyperlink" Target="http://www.sebgroup.com/pow/wcp/sebgroup.asp?lang=en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4.png"/><Relationship Id="rId34" Type="http://schemas.openxmlformats.org/officeDocument/2006/relationships/image" Target="../media/image22.jpeg"/><Relationship Id="rId42" Type="http://schemas.openxmlformats.org/officeDocument/2006/relationships/image" Target="../media/image28.png"/><Relationship Id="rId47" Type="http://schemas.openxmlformats.org/officeDocument/2006/relationships/image" Target="../media/image3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hyperlink" Target="http://www.fortuna-bg.com/products.php?lang=bg&amp;id=1&amp;PHPSESSID=dc757dd282713a01e1f01148e10b0150" TargetMode="External"/><Relationship Id="rId25" Type="http://schemas.openxmlformats.org/officeDocument/2006/relationships/image" Target="../media/image16.png"/><Relationship Id="rId33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8" Type="http://schemas.openxmlformats.org/officeDocument/2006/relationships/image" Target="../media/image25.png"/><Relationship Id="rId46" Type="http://schemas.openxmlformats.org/officeDocument/2006/relationships/hyperlink" Target="http://en.wikipedia.org/wiki/Image:Arcelor_logo.png" TargetMode="External"/><Relationship Id="rId2" Type="http://schemas.openxmlformats.org/officeDocument/2006/relationships/image" Target="../media/image35.png"/><Relationship Id="rId16" Type="http://schemas.openxmlformats.org/officeDocument/2006/relationships/image" Target="../media/image11.png"/><Relationship Id="rId20" Type="http://schemas.openxmlformats.org/officeDocument/2006/relationships/image" Target="../media/image13.jpeg"/><Relationship Id="rId29" Type="http://schemas.openxmlformats.org/officeDocument/2006/relationships/image" Target="../media/image18.png"/><Relationship Id="rId41" Type="http://schemas.openxmlformats.org/officeDocument/2006/relationships/image" Target="../media/image27.png"/><Relationship Id="rId1" Type="http://schemas.openxmlformats.org/officeDocument/2006/relationships/slideMaster" Target="../slideMasters/slideMaster7.xml"/><Relationship Id="rId6" Type="http://schemas.openxmlformats.org/officeDocument/2006/relationships/hyperlink" Target="http://www.gtech.com/" TargetMode="External"/><Relationship Id="rId11" Type="http://schemas.openxmlformats.org/officeDocument/2006/relationships/image" Target="../media/image7.jpeg"/><Relationship Id="rId24" Type="http://schemas.openxmlformats.org/officeDocument/2006/relationships/hyperlink" Target="http://www.barcap.com/sites/v/index.jsp?vgnextoid=0498b822dcc2a010VgnVCM1000002e14480aRCRD" TargetMode="External"/><Relationship Id="rId32" Type="http://schemas.openxmlformats.org/officeDocument/2006/relationships/image" Target="../media/image21.png"/><Relationship Id="rId37" Type="http://schemas.openxmlformats.org/officeDocument/2006/relationships/image" Target="../media/image24.jpe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5" Type="http://schemas.openxmlformats.org/officeDocument/2006/relationships/image" Target="../media/image3.jpeg"/><Relationship Id="rId15" Type="http://schemas.openxmlformats.org/officeDocument/2006/relationships/image" Target="../media/image10.png"/><Relationship Id="rId23" Type="http://schemas.openxmlformats.org/officeDocument/2006/relationships/image" Target="../media/image15.png"/><Relationship Id="rId28" Type="http://schemas.openxmlformats.org/officeDocument/2006/relationships/hyperlink" Target="http://upload.wikimedia.org/wikipedia/en/4/48/Deutsche_Bank-Logo.svg" TargetMode="External"/><Relationship Id="rId36" Type="http://schemas.openxmlformats.org/officeDocument/2006/relationships/hyperlink" Target="http://upload.wikimedia.org/wikipedia/commons/6/6b/Lehman_Brothers_logo.jpg" TargetMode="External"/><Relationship Id="rId49" Type="http://schemas.openxmlformats.org/officeDocument/2006/relationships/image" Target="../media/image33.png"/><Relationship Id="rId10" Type="http://schemas.openxmlformats.org/officeDocument/2006/relationships/image" Target="../media/image6.png"/><Relationship Id="rId19" Type="http://schemas.openxmlformats.org/officeDocument/2006/relationships/hyperlink" Target="http://en.wikipedia.org/wiki/Image:Glencore_Logo.jpg" TargetMode="External"/><Relationship Id="rId31" Type="http://schemas.openxmlformats.org/officeDocument/2006/relationships/image" Target="../media/image20.png"/><Relationship Id="rId44" Type="http://schemas.openxmlformats.org/officeDocument/2006/relationships/image" Target="../media/image30.png"/><Relationship Id="rId4" Type="http://schemas.openxmlformats.org/officeDocument/2006/relationships/hyperlink" Target="http://en.wikipedia.org/wiki/Image:Nissan_Logo.jpg" TargetMode="External"/><Relationship Id="rId9" Type="http://schemas.openxmlformats.org/officeDocument/2006/relationships/hyperlink" Target="http://www.telenor.com/" TargetMode="External"/><Relationship Id="rId14" Type="http://schemas.openxmlformats.org/officeDocument/2006/relationships/hyperlink" Target="http://en.wikipedia.org/wiki/Image:Nokian_logo.svg" TargetMode="External"/><Relationship Id="rId22" Type="http://schemas.openxmlformats.org/officeDocument/2006/relationships/hyperlink" Target="http://www.group.abnamro.com/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9.png"/><Relationship Id="rId35" Type="http://schemas.openxmlformats.org/officeDocument/2006/relationships/image" Target="../media/image23.jpeg"/><Relationship Id="rId43" Type="http://schemas.openxmlformats.org/officeDocument/2006/relationships/image" Target="../media/image29.png"/><Relationship Id="rId48" Type="http://schemas.openxmlformats.org/officeDocument/2006/relationships/hyperlink" Target="http://en.wikipedia.org/wiki/Image:Kodak_logo.svg" TargetMode="External"/><Relationship Id="rId8" Type="http://schemas.openxmlformats.org/officeDocument/2006/relationships/image" Target="../media/image5.png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7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Master" Target="../slideMasters/slideMaster7.xml"/></Relationships>
</file>

<file path=ppt/slideLayouts/_rels/slideLayout9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7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Master" Target="../slideMasters/slideMaster7.xml"/></Relationships>
</file>

<file path=ppt/slideLayouts/_rels/slideLayout9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jpeg"/><Relationship Id="rId18" Type="http://schemas.openxmlformats.org/officeDocument/2006/relationships/image" Target="../media/image12.jpeg"/><Relationship Id="rId26" Type="http://schemas.openxmlformats.org/officeDocument/2006/relationships/hyperlink" Target="http://images.google.com.ua/imgres?imgurl=http://www.nonprofitresourcectr.org/citibank%20logo%20small.jpg&amp;imgrefurl=http://www.nonprofitresourcectr.org/CitibankFresno2007.htm&amp;h=260&amp;w=1011&amp;sz=45&amp;tbnid=XfalqgQ8dnaLFM:&amp;tbnh=39&amp;tbnw=150&amp;prev=/images?q=citibank,+logo&amp;um=1&amp;start=1&amp;sa=X&amp;oi=images&amp;ct=image&amp;cd=1" TargetMode="External"/><Relationship Id="rId39" Type="http://schemas.openxmlformats.org/officeDocument/2006/relationships/hyperlink" Target="http://www.sebgroup.com/pow/wcp/sebgroup.asp?lang=en" TargetMode="External"/><Relationship Id="rId3" Type="http://schemas.openxmlformats.org/officeDocument/2006/relationships/image" Target="../media/image2.jpeg"/><Relationship Id="rId21" Type="http://schemas.openxmlformats.org/officeDocument/2006/relationships/image" Target="../media/image14.png"/><Relationship Id="rId34" Type="http://schemas.openxmlformats.org/officeDocument/2006/relationships/image" Target="../media/image22.jpeg"/><Relationship Id="rId42" Type="http://schemas.openxmlformats.org/officeDocument/2006/relationships/image" Target="../media/image28.png"/><Relationship Id="rId47" Type="http://schemas.openxmlformats.org/officeDocument/2006/relationships/image" Target="../media/image32.png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17" Type="http://schemas.openxmlformats.org/officeDocument/2006/relationships/hyperlink" Target="http://www.fortuna-bg.com/products.php?lang=bg&amp;id=1&amp;PHPSESSID=dc757dd282713a01e1f01148e10b0150" TargetMode="External"/><Relationship Id="rId25" Type="http://schemas.openxmlformats.org/officeDocument/2006/relationships/image" Target="../media/image16.png"/><Relationship Id="rId33" Type="http://schemas.openxmlformats.org/officeDocument/2006/relationships/hyperlink" Target="http://images.google.com.ua/imgres?imgurl=http://www.freewebs.com/surerich/HSBC%20logo.JPG&amp;imgrefurl=http://www.freewebs.com/surerich/myprofile.htm&amp;h=1181&amp;w=2953&amp;sz=337&amp;tbnid=E4CoOO3Piv3diM:&amp;tbnh=60&amp;tbnw=150&amp;prev=/images?q=hsbc,+logo&amp;um=1&amp;start=1&amp;sa=X&amp;oi=images&amp;ct=image&amp;cd=1" TargetMode="External"/><Relationship Id="rId38" Type="http://schemas.openxmlformats.org/officeDocument/2006/relationships/image" Target="../media/image25.png"/><Relationship Id="rId46" Type="http://schemas.openxmlformats.org/officeDocument/2006/relationships/hyperlink" Target="http://en.wikipedia.org/wiki/Image:Arcelor_logo.png" TargetMode="External"/><Relationship Id="rId2" Type="http://schemas.openxmlformats.org/officeDocument/2006/relationships/image" Target="../media/image35.png"/><Relationship Id="rId16" Type="http://schemas.openxmlformats.org/officeDocument/2006/relationships/image" Target="../media/image11.png"/><Relationship Id="rId20" Type="http://schemas.openxmlformats.org/officeDocument/2006/relationships/image" Target="../media/image13.jpeg"/><Relationship Id="rId29" Type="http://schemas.openxmlformats.org/officeDocument/2006/relationships/image" Target="../media/image18.png"/><Relationship Id="rId41" Type="http://schemas.openxmlformats.org/officeDocument/2006/relationships/image" Target="../media/image27.png"/><Relationship Id="rId1" Type="http://schemas.openxmlformats.org/officeDocument/2006/relationships/slideMaster" Target="../slideMasters/slideMaster7.xml"/><Relationship Id="rId6" Type="http://schemas.openxmlformats.org/officeDocument/2006/relationships/hyperlink" Target="http://www.gtech.com/" TargetMode="External"/><Relationship Id="rId11" Type="http://schemas.openxmlformats.org/officeDocument/2006/relationships/image" Target="../media/image7.jpeg"/><Relationship Id="rId24" Type="http://schemas.openxmlformats.org/officeDocument/2006/relationships/hyperlink" Target="http://www.barcap.com/sites/v/index.jsp?vgnextoid=0498b822dcc2a010VgnVCM1000002e14480aRCRD" TargetMode="External"/><Relationship Id="rId32" Type="http://schemas.openxmlformats.org/officeDocument/2006/relationships/image" Target="../media/image21.png"/><Relationship Id="rId37" Type="http://schemas.openxmlformats.org/officeDocument/2006/relationships/image" Target="../media/image24.jpeg"/><Relationship Id="rId40" Type="http://schemas.openxmlformats.org/officeDocument/2006/relationships/image" Target="../media/image26.png"/><Relationship Id="rId45" Type="http://schemas.openxmlformats.org/officeDocument/2006/relationships/image" Target="../media/image31.png"/><Relationship Id="rId5" Type="http://schemas.openxmlformats.org/officeDocument/2006/relationships/image" Target="../media/image3.jpeg"/><Relationship Id="rId15" Type="http://schemas.openxmlformats.org/officeDocument/2006/relationships/image" Target="../media/image10.png"/><Relationship Id="rId23" Type="http://schemas.openxmlformats.org/officeDocument/2006/relationships/image" Target="../media/image15.png"/><Relationship Id="rId28" Type="http://schemas.openxmlformats.org/officeDocument/2006/relationships/hyperlink" Target="http://upload.wikimedia.org/wikipedia/en/4/48/Deutsche_Bank-Logo.svg" TargetMode="External"/><Relationship Id="rId36" Type="http://schemas.openxmlformats.org/officeDocument/2006/relationships/hyperlink" Target="http://upload.wikimedia.org/wikipedia/commons/6/6b/Lehman_Brothers_logo.jpg" TargetMode="External"/><Relationship Id="rId49" Type="http://schemas.openxmlformats.org/officeDocument/2006/relationships/image" Target="../media/image33.png"/><Relationship Id="rId10" Type="http://schemas.openxmlformats.org/officeDocument/2006/relationships/image" Target="../media/image6.png"/><Relationship Id="rId19" Type="http://schemas.openxmlformats.org/officeDocument/2006/relationships/hyperlink" Target="http://en.wikipedia.org/wiki/Image:Glencore_Logo.jpg" TargetMode="External"/><Relationship Id="rId31" Type="http://schemas.openxmlformats.org/officeDocument/2006/relationships/image" Target="../media/image20.png"/><Relationship Id="rId44" Type="http://schemas.openxmlformats.org/officeDocument/2006/relationships/image" Target="../media/image30.png"/><Relationship Id="rId4" Type="http://schemas.openxmlformats.org/officeDocument/2006/relationships/hyperlink" Target="http://en.wikipedia.org/wiki/Image:Nissan_Logo.jpg" TargetMode="External"/><Relationship Id="rId9" Type="http://schemas.openxmlformats.org/officeDocument/2006/relationships/hyperlink" Target="http://www.telenor.com/" TargetMode="External"/><Relationship Id="rId14" Type="http://schemas.openxmlformats.org/officeDocument/2006/relationships/hyperlink" Target="http://en.wikipedia.org/wiki/Image:Nokian_logo.svg" TargetMode="External"/><Relationship Id="rId22" Type="http://schemas.openxmlformats.org/officeDocument/2006/relationships/hyperlink" Target="http://www.group.abnamro.com/" TargetMode="External"/><Relationship Id="rId27" Type="http://schemas.openxmlformats.org/officeDocument/2006/relationships/image" Target="../media/image17.jpeg"/><Relationship Id="rId30" Type="http://schemas.openxmlformats.org/officeDocument/2006/relationships/image" Target="../media/image19.png"/><Relationship Id="rId35" Type="http://schemas.openxmlformats.org/officeDocument/2006/relationships/image" Target="../media/image23.jpeg"/><Relationship Id="rId43" Type="http://schemas.openxmlformats.org/officeDocument/2006/relationships/image" Target="../media/image29.png"/><Relationship Id="rId48" Type="http://schemas.openxmlformats.org/officeDocument/2006/relationships/hyperlink" Target="http://en.wikipedia.org/wiki/Image:Kodak_logo.svg" TargetMode="External"/><Relationship Id="rId8" Type="http://schemas.openxmlformats.org/officeDocument/2006/relationships/image" Target="../media/image5.png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13BFD6F1-3CB6-463B-9ED0-D7F6550F0A1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DC18BD4B-8870-4157-8288-76EDE9BEEFBF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A2A2F45F-BBC9-4B1D-BA33-60E1F8C185C5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Line 9">
            <a:extLst>
              <a:ext uri="{FF2B5EF4-FFF2-40B4-BE49-F238E27FC236}">
                <a16:creationId xmlns:a16="http://schemas.microsoft.com/office/drawing/2014/main" id="{9A5620C2-19A5-4497-9A60-7892AEB9F81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+mn-cs"/>
            </a:endParaRPr>
          </a:p>
        </p:txBody>
      </p:sp>
      <p:pic>
        <p:nvPicPr>
          <p:cNvPr id="9" name="Рисунок 10">
            <a:extLst>
              <a:ext uri="{FF2B5EF4-FFF2-40B4-BE49-F238E27FC236}">
                <a16:creationId xmlns:a16="http://schemas.microsoft.com/office/drawing/2014/main" id="{9B54C5B2-4667-4CCE-B769-D5906B6540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6372225"/>
            <a:ext cx="121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 sz="13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 b="1">
                <a:latin typeface="Calibri" panose="020F050202020403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4741A388-8EBC-4FB1-B656-F9ACC471E0E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9B377F6-A677-42A0-BD96-7813AAB0B20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364881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 - Сфер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9EFA696A-6883-493F-9664-975550B859C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E7844988-0F52-4BAF-BBB8-D2E130E6972A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8D5CB2FB-7062-473F-BF83-8677CFB16B5F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60C33A87-8AF8-482B-A745-E3482AD6C89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Line 9">
            <a:extLst>
              <a:ext uri="{FF2B5EF4-FFF2-40B4-BE49-F238E27FC236}">
                <a16:creationId xmlns:a16="http://schemas.microsoft.com/office/drawing/2014/main" id="{D71D3325-64DF-49C4-9C19-EDDE8B0E341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12" name="Группа 9">
            <a:extLst>
              <a:ext uri="{FF2B5EF4-FFF2-40B4-BE49-F238E27FC236}">
                <a16:creationId xmlns:a16="http://schemas.microsoft.com/office/drawing/2014/main" id="{E15539F5-E328-47A8-88E8-71BB3756F37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65138" y="2276475"/>
            <a:ext cx="8394700" cy="3433763"/>
            <a:chOff x="465138" y="2276475"/>
            <a:chExt cx="8394417" cy="3433729"/>
          </a:xfrm>
        </p:grpSpPr>
        <p:sp>
          <p:nvSpPr>
            <p:cNvPr id="14" name="Скругленный прямоугольник 12">
              <a:extLst>
                <a:ext uri="{FF2B5EF4-FFF2-40B4-BE49-F238E27FC236}">
                  <a16:creationId xmlns:a16="http://schemas.microsoft.com/office/drawing/2014/main" id="{D1D60A9E-7A39-4099-8BB2-BA805D9466EA}"/>
                </a:ext>
              </a:extLst>
            </p:cNvPr>
            <p:cNvSpPr/>
            <p:nvPr/>
          </p:nvSpPr>
          <p:spPr>
            <a:xfrm>
              <a:off x="6987347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5" name="Скругленный прямоугольник 13">
              <a:extLst>
                <a:ext uri="{FF2B5EF4-FFF2-40B4-BE49-F238E27FC236}">
                  <a16:creationId xmlns:a16="http://schemas.microsoft.com/office/drawing/2014/main" id="{572BCA6F-04E0-4CD5-9B35-3F1055F8AA9B}"/>
                </a:ext>
              </a:extLst>
            </p:cNvPr>
            <p:cNvSpPr/>
            <p:nvPr/>
          </p:nvSpPr>
          <p:spPr>
            <a:xfrm>
              <a:off x="467544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6" name="Скругленный прямоугольник 14">
              <a:extLst>
                <a:ext uri="{FF2B5EF4-FFF2-40B4-BE49-F238E27FC236}">
                  <a16:creationId xmlns:a16="http://schemas.microsoft.com/office/drawing/2014/main" id="{46B0B2E4-EBD6-4A08-BD20-B34A32C8088F}"/>
                </a:ext>
              </a:extLst>
            </p:cNvPr>
            <p:cNvSpPr/>
            <p:nvPr/>
          </p:nvSpPr>
          <p:spPr>
            <a:xfrm>
              <a:off x="4789093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7" name="Скругленный прямоугольник 15">
              <a:extLst>
                <a:ext uri="{FF2B5EF4-FFF2-40B4-BE49-F238E27FC236}">
                  <a16:creationId xmlns:a16="http://schemas.microsoft.com/office/drawing/2014/main" id="{DA237858-98CF-42F9-B618-E0FB7AA9D301}"/>
                </a:ext>
              </a:extLst>
            </p:cNvPr>
            <p:cNvSpPr/>
            <p:nvPr/>
          </p:nvSpPr>
          <p:spPr>
            <a:xfrm>
              <a:off x="2627784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8" name="Скругленный прямоугольник 16">
              <a:extLst>
                <a:ext uri="{FF2B5EF4-FFF2-40B4-BE49-F238E27FC236}">
                  <a16:creationId xmlns:a16="http://schemas.microsoft.com/office/drawing/2014/main" id="{0FA2EDDE-E7B0-4448-98ED-F101EAE77E1D}"/>
                </a:ext>
              </a:extLst>
            </p:cNvPr>
            <p:cNvSpPr/>
            <p:nvPr/>
          </p:nvSpPr>
          <p:spPr>
            <a:xfrm>
              <a:off x="6987347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9" name="Скругленный прямоугольник 17">
              <a:extLst>
                <a:ext uri="{FF2B5EF4-FFF2-40B4-BE49-F238E27FC236}">
                  <a16:creationId xmlns:a16="http://schemas.microsoft.com/office/drawing/2014/main" id="{56043E3A-0EA3-4B65-BE8F-A5E9A93D3CF8}"/>
                </a:ext>
              </a:extLst>
            </p:cNvPr>
            <p:cNvSpPr/>
            <p:nvPr/>
          </p:nvSpPr>
          <p:spPr>
            <a:xfrm>
              <a:off x="467544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" name="Скругленный прямоугольник 18">
              <a:extLst>
                <a:ext uri="{FF2B5EF4-FFF2-40B4-BE49-F238E27FC236}">
                  <a16:creationId xmlns:a16="http://schemas.microsoft.com/office/drawing/2014/main" id="{4BF0E729-DA23-470A-A978-C818E743D15E}"/>
                </a:ext>
              </a:extLst>
            </p:cNvPr>
            <p:cNvSpPr/>
            <p:nvPr/>
          </p:nvSpPr>
          <p:spPr>
            <a:xfrm>
              <a:off x="4789093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" name="Скругленный прямоугольник 19">
              <a:extLst>
                <a:ext uri="{FF2B5EF4-FFF2-40B4-BE49-F238E27FC236}">
                  <a16:creationId xmlns:a16="http://schemas.microsoft.com/office/drawing/2014/main" id="{EF3BE74E-FB8B-4AB0-96E6-C44C15F714E7}"/>
                </a:ext>
              </a:extLst>
            </p:cNvPr>
            <p:cNvSpPr/>
            <p:nvPr/>
          </p:nvSpPr>
          <p:spPr>
            <a:xfrm>
              <a:off x="2627784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2" name="_s1029">
              <a:extLst>
                <a:ext uri="{FF2B5EF4-FFF2-40B4-BE49-F238E27FC236}">
                  <a16:creationId xmlns:a16="http://schemas.microsoft.com/office/drawing/2014/main" id="{A8594887-AF8F-4CB8-A0BF-B0F5CA465A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138" y="4221144"/>
              <a:ext cx="1874774" cy="1439848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</p:txBody>
        </p:sp>
        <p:sp>
          <p:nvSpPr>
            <p:cNvPr id="23" name="_s1029">
              <a:extLst>
                <a:ext uri="{FF2B5EF4-FFF2-40B4-BE49-F238E27FC236}">
                  <a16:creationId xmlns:a16="http://schemas.microsoft.com/office/drawing/2014/main" id="{E8595F66-C975-4596-B41F-A7C9F35D2C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240" y="4221144"/>
              <a:ext cx="1874774" cy="1439848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</p:txBody>
        </p:sp>
        <p:sp>
          <p:nvSpPr>
            <p:cNvPr id="24" name="_s1029">
              <a:extLst>
                <a:ext uri="{FF2B5EF4-FFF2-40B4-BE49-F238E27FC236}">
                  <a16:creationId xmlns:a16="http://schemas.microsoft.com/office/drawing/2014/main" id="{5147A9ED-875F-425A-B3B4-3D97E8D8C0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754" y="4221144"/>
              <a:ext cx="1874775" cy="14430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ru-RU" altLang="ru-RU" sz="1100">
                <a:solidFill>
                  <a:srgbClr val="000000"/>
                </a:solidFill>
              </a:endParaRPr>
            </a:p>
          </p:txBody>
        </p:sp>
        <p:sp>
          <p:nvSpPr>
            <p:cNvPr id="25" name="_s1029">
              <a:extLst>
                <a:ext uri="{FF2B5EF4-FFF2-40B4-BE49-F238E27FC236}">
                  <a16:creationId xmlns:a16="http://schemas.microsoft.com/office/drawing/2014/main" id="{96A4D676-10B7-4F68-9E40-09741AFEDE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754" y="2276475"/>
              <a:ext cx="1874775" cy="1439849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100">
                <a:solidFill>
                  <a:srgbClr val="000000"/>
                </a:solidFill>
              </a:endParaRPr>
            </a:p>
          </p:txBody>
        </p:sp>
        <p:sp>
          <p:nvSpPr>
            <p:cNvPr id="26" name="_s1029">
              <a:extLst>
                <a:ext uri="{FF2B5EF4-FFF2-40B4-BE49-F238E27FC236}">
                  <a16:creationId xmlns:a16="http://schemas.microsoft.com/office/drawing/2014/main" id="{B08AFD0B-54F8-4FCF-A0CE-A6C4820891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9" y="2276475"/>
              <a:ext cx="1874774" cy="1439849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</p:txBody>
        </p:sp>
        <p:sp>
          <p:nvSpPr>
            <p:cNvPr id="27" name="_s1029">
              <a:extLst>
                <a:ext uri="{FF2B5EF4-FFF2-40B4-BE49-F238E27FC236}">
                  <a16:creationId xmlns:a16="http://schemas.microsoft.com/office/drawing/2014/main" id="{E8B8DC30-0DEB-4120-8D93-5AB45192EF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9" y="4221144"/>
              <a:ext cx="1874774" cy="14430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100">
                <a:solidFill>
                  <a:srgbClr val="000000"/>
                </a:solidFill>
              </a:endParaRPr>
            </a:p>
          </p:txBody>
        </p:sp>
      </p:grpSp>
      <p:sp>
        <p:nvSpPr>
          <p:cNvPr id="28" name="Текст 7">
            <a:extLst>
              <a:ext uri="{FF2B5EF4-FFF2-40B4-BE49-F238E27FC236}">
                <a16:creationId xmlns:a16="http://schemas.microsoft.com/office/drawing/2014/main" id="{D6B17CBD-15D3-4C9F-9AE5-E965D99A0463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23850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29" name="Текст 7">
            <a:extLst>
              <a:ext uri="{FF2B5EF4-FFF2-40B4-BE49-F238E27FC236}">
                <a16:creationId xmlns:a16="http://schemas.microsoft.com/office/drawing/2014/main" id="{53C5B7BC-641C-4D33-9955-7D1C168F64DB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75463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30" name="Текст 7">
            <a:extLst>
              <a:ext uri="{FF2B5EF4-FFF2-40B4-BE49-F238E27FC236}">
                <a16:creationId xmlns:a16="http://schemas.microsoft.com/office/drawing/2014/main" id="{CD2CBF3A-6A39-435E-B97D-0499BC70875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555875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31" name="Текст 7">
            <a:extLst>
              <a:ext uri="{FF2B5EF4-FFF2-40B4-BE49-F238E27FC236}">
                <a16:creationId xmlns:a16="http://schemas.microsoft.com/office/drawing/2014/main" id="{C2D4F07D-8E55-4DE4-BCEF-E43062B738B3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643438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8" name="Текст 7"/>
          <p:cNvSpPr>
            <a:spLocks noGrp="1"/>
          </p:cNvSpPr>
          <p:nvPr>
            <p:ph type="body" sz="quarter" idx="10"/>
          </p:nvPr>
        </p:nvSpPr>
        <p:spPr>
          <a:xfrm>
            <a:off x="395536" y="980729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Текст 7"/>
          <p:cNvSpPr>
            <a:spLocks noGrp="1"/>
          </p:cNvSpPr>
          <p:nvPr>
            <p:ph type="body" sz="quarter" idx="12"/>
          </p:nvPr>
        </p:nvSpPr>
        <p:spPr>
          <a:xfrm>
            <a:off x="255577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Текст 7"/>
          <p:cNvSpPr>
            <a:spLocks noGrp="1"/>
          </p:cNvSpPr>
          <p:nvPr>
            <p:ph type="body" sz="quarter" idx="13"/>
          </p:nvPr>
        </p:nvSpPr>
        <p:spPr>
          <a:xfrm>
            <a:off x="471601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Текст 7"/>
          <p:cNvSpPr>
            <a:spLocks noGrp="1"/>
          </p:cNvSpPr>
          <p:nvPr>
            <p:ph type="body" sz="quarter" idx="14"/>
          </p:nvPr>
        </p:nvSpPr>
        <p:spPr>
          <a:xfrm>
            <a:off x="687625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2" name="Номер слайда 5">
            <a:extLst>
              <a:ext uri="{FF2B5EF4-FFF2-40B4-BE49-F238E27FC236}">
                <a16:creationId xmlns:a16="http://schemas.microsoft.com/office/drawing/2014/main" id="{92A2F0C2-DCA5-4934-9F44-FEB04480936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9B846DE2-C560-4519-B760-2A975422A65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88261162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C1CCC2C0-EF40-495B-9CF6-47306F82C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6C840966-99AD-4FF1-B8A6-42F21AE93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B3B49C6C-4DA3-4DBE-A079-CAB7F8797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F53353C6-3676-42F0-8A6D-52ABC2E339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1742471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243B04BC-A4B3-4B16-8D8F-01EF9B82F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CAB1390B-93D8-4A20-8B6B-ED7B4E3A8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7861951E-043B-40A9-8D02-10C6032E0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4DCB73EF-E756-4AF0-B504-46BD0ABC36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8233535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FE5089B2-E71E-4565-B281-E9392B09E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51C54BD2-C315-4849-8EDC-106E8BCEE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B3F82398-BD0F-4986-92F4-43122CBAD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93C03109-2500-466B-BC6E-F3038D1AD59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3572970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C4B9A3DC-113B-438A-8C0B-217C01568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105A2D51-D356-4B87-83E4-1E26B6F38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743D5D0C-0895-45FA-806E-CF08165B3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C130908C-F22B-4AC1-BA9C-01D42572D4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39647227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1A0C85D-FBEA-4F25-854B-A5B675E8C7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A9DC46B4-FA55-43CB-8E43-86C74AE262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0CD03036-B4E4-4682-B7C6-B2A533D03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7BD58416-9D1A-4644-8B84-FD7EF53601D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043541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10AE06BB-7694-4BF8-AD6B-5D7DC5E8F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227B4F5B-EFF9-450B-8D21-40A3231F9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1BAD8C0D-6A99-446A-A68C-0A28046F5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8B706320-51CE-478F-A519-5C8E0DF796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00672942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133252-B850-4BB5-B0A8-B611492CB8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0026E86-7D26-423F-8CCC-5F3B9B84F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663F453-629C-4292-92BF-78BB05B4C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8A7762E1-31B2-4054-87C3-89CE66CFA1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585324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524E14-6881-4F11-92B2-229E2B165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DFD8F35-C6E7-4556-90CF-B3384D05A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36105CB-8F93-4046-B7CA-47A48716F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972CBCA5-0420-454E-9098-2B66C7286D8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55741129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354D8BA8-0C3B-4F7D-80A9-A9C252D2180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8F415803-CC02-4576-A3D1-0AAA38A4785C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83828F93-64D8-4425-9B3A-7D3C13A55244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9CE12E73-10A0-4754-8FB2-3A3646CAB43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Line 9">
            <a:extLst>
              <a:ext uri="{FF2B5EF4-FFF2-40B4-BE49-F238E27FC236}">
                <a16:creationId xmlns:a16="http://schemas.microsoft.com/office/drawing/2014/main" id="{D8AAD0D8-552D-4856-BB66-159B6E1DA9B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 sz="13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 b="1">
                <a:latin typeface="Calibri" panose="020F050202020403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704D2EB-4308-49C3-BEB8-DA6717DF656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algn="r" eaLnBrk="0" hangingPunct="0">
              <a:defRPr sz="1000">
                <a:solidFill>
                  <a:srgbClr val="00AAB4"/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BEE829DE-5B30-4601-ABDC-43ECF5E99A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1601095"/>
      </p:ext>
    </p:extLst>
  </p:cSld>
  <p:clrMapOvr>
    <a:masterClrMapping/>
  </p:clrMapOvr>
  <p:transition spd="slow">
    <p:push dir="u"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ters_page_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CA697AF1-B30B-4826-B23F-45B0ED93E49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5D9B9173-9294-41A1-B937-BCDA453D9B70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A55BF045-2A40-4420-8906-DD7AF7A08230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Line 9">
            <a:extLst>
              <a:ext uri="{FF2B5EF4-FFF2-40B4-BE49-F238E27FC236}">
                <a16:creationId xmlns:a16="http://schemas.microsoft.com/office/drawing/2014/main" id="{69AB3D5C-0FD0-4CB8-8CEF-B2609B4EEFA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pic>
        <p:nvPicPr>
          <p:cNvPr id="9" name="Рисунок 10">
            <a:extLst>
              <a:ext uri="{FF2B5EF4-FFF2-40B4-BE49-F238E27FC236}">
                <a16:creationId xmlns:a16="http://schemas.microsoft.com/office/drawing/2014/main" id="{015E8DB7-46EF-495C-8D34-D3D2E4078FB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6372225"/>
            <a:ext cx="121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 sz="13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 b="1">
                <a:latin typeface="Calibri" panose="020F050202020403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8E7A2F6A-779C-443B-979D-AB9AA72FED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algn="r" eaLnBrk="0" hangingPunct="0">
              <a:defRPr sz="1000">
                <a:solidFill>
                  <a:srgbClr val="00AAB4"/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E979E531-C978-4138-96BD-1E2C5B5FA91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4683475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 - Сферы -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8E5B8B0D-5C2E-47F0-AC95-A27F9F49564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6B0034E2-2774-4E98-BCBE-6DEBF4469802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E213C4DA-AD96-453C-ABA2-240BEC6765FF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D5EF9E03-7A5E-405A-B55B-C022AA1504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Line 9">
            <a:extLst>
              <a:ext uri="{FF2B5EF4-FFF2-40B4-BE49-F238E27FC236}">
                <a16:creationId xmlns:a16="http://schemas.microsoft.com/office/drawing/2014/main" id="{BCC1F96D-0AD5-486E-9786-C92A4A35AA5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sp>
        <p:nvSpPr>
          <p:cNvPr id="12" name="Текст 7">
            <a:extLst>
              <a:ext uri="{FF2B5EF4-FFF2-40B4-BE49-F238E27FC236}">
                <a16:creationId xmlns:a16="http://schemas.microsoft.com/office/drawing/2014/main" id="{60066E85-191F-4958-8122-1193A20645C6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23850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14" name="Текст 7">
            <a:extLst>
              <a:ext uri="{FF2B5EF4-FFF2-40B4-BE49-F238E27FC236}">
                <a16:creationId xmlns:a16="http://schemas.microsoft.com/office/drawing/2014/main" id="{B80E9BFD-6223-45F0-ACE4-DBCBFE4CA7D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75463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15" name="Текст 7">
            <a:extLst>
              <a:ext uri="{FF2B5EF4-FFF2-40B4-BE49-F238E27FC236}">
                <a16:creationId xmlns:a16="http://schemas.microsoft.com/office/drawing/2014/main" id="{80B3250D-6E10-4AF0-8506-E3748084156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555875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16" name="Текст 7">
            <a:extLst>
              <a:ext uri="{FF2B5EF4-FFF2-40B4-BE49-F238E27FC236}">
                <a16:creationId xmlns:a16="http://schemas.microsoft.com/office/drawing/2014/main" id="{599E6A10-DF0E-4B1F-9E55-60FB28D95C3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643438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8" name="Текст 7"/>
          <p:cNvSpPr>
            <a:spLocks noGrp="1"/>
          </p:cNvSpPr>
          <p:nvPr>
            <p:ph type="body" sz="quarter" idx="10"/>
          </p:nvPr>
        </p:nvSpPr>
        <p:spPr>
          <a:xfrm>
            <a:off x="395536" y="980729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Текст 7"/>
          <p:cNvSpPr>
            <a:spLocks noGrp="1"/>
          </p:cNvSpPr>
          <p:nvPr>
            <p:ph type="body" sz="quarter" idx="12"/>
          </p:nvPr>
        </p:nvSpPr>
        <p:spPr>
          <a:xfrm>
            <a:off x="255577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Текст 7"/>
          <p:cNvSpPr>
            <a:spLocks noGrp="1"/>
          </p:cNvSpPr>
          <p:nvPr>
            <p:ph type="body" sz="quarter" idx="13"/>
          </p:nvPr>
        </p:nvSpPr>
        <p:spPr>
          <a:xfrm>
            <a:off x="471601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Текст 7"/>
          <p:cNvSpPr>
            <a:spLocks noGrp="1"/>
          </p:cNvSpPr>
          <p:nvPr>
            <p:ph type="body" sz="quarter" idx="14"/>
          </p:nvPr>
        </p:nvSpPr>
        <p:spPr>
          <a:xfrm>
            <a:off x="687625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8F5261B7-FFB1-4117-A805-8FC08599B0D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DAFBC48E-2007-4785-B801-5E4CD7C7B04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7532813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E242D90B-E99E-486C-96E6-8AFF85E935C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1676DFBA-4E14-441E-9BA3-B7C6870AD41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8634C24D-7381-4245-81B6-1C1713443FC1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E66A226B-B167-4E6C-9F55-2B27FB21FC52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3" descr="logo_add_505">
            <a:extLst>
              <a:ext uri="{FF2B5EF4-FFF2-40B4-BE49-F238E27FC236}">
                <a16:creationId xmlns:a16="http://schemas.microsoft.com/office/drawing/2014/main" id="{00C2B2DB-088D-40C3-9B4E-ACC20B623A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1" descr="Nissan Logo">
            <a:hlinkClick r:id="rId3" tooltip="&quot;Nissan Logo&quot;"/>
            <a:extLst>
              <a:ext uri="{FF2B5EF4-FFF2-40B4-BE49-F238E27FC236}">
                <a16:creationId xmlns:a16="http://schemas.microsoft.com/office/drawing/2014/main" id="{F87A007C-6D72-4311-8B3E-BEDC1FE69F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2" descr="GTK_Logo_Color12">
            <a:hlinkClick r:id="rId5"/>
            <a:extLst>
              <a:ext uri="{FF2B5EF4-FFF2-40B4-BE49-F238E27FC236}">
                <a16:creationId xmlns:a16="http://schemas.microsoft.com/office/drawing/2014/main" id="{0034D506-C1CB-472C-A8C2-8E5C55F36C5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3" descr="coca">
            <a:extLst>
              <a:ext uri="{FF2B5EF4-FFF2-40B4-BE49-F238E27FC236}">
                <a16:creationId xmlns:a16="http://schemas.microsoft.com/office/drawing/2014/main" id="{3C4DB889-E352-4999-8207-4C7B8B488F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4" descr="Telenor - www.telenor.com">
            <a:hlinkClick r:id="rId8"/>
            <a:extLst>
              <a:ext uri="{FF2B5EF4-FFF2-40B4-BE49-F238E27FC236}">
                <a16:creationId xmlns:a16="http://schemas.microsoft.com/office/drawing/2014/main" id="{ACFAEAC6-9344-4074-BA51-312CCBE99FB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5" descr="logo-damen_1">
            <a:extLst>
              <a:ext uri="{FF2B5EF4-FFF2-40B4-BE49-F238E27FC236}">
                <a16:creationId xmlns:a16="http://schemas.microsoft.com/office/drawing/2014/main" id="{B3349CDE-F766-4E20-8882-3B400991FA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6" descr="news-corp_logo">
            <a:extLst>
              <a:ext uri="{FF2B5EF4-FFF2-40B4-BE49-F238E27FC236}">
                <a16:creationId xmlns:a16="http://schemas.microsoft.com/office/drawing/2014/main" id="{51072924-712B-43F4-BBC4-E24B4BB33D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7" descr="mieleNew">
            <a:extLst>
              <a:ext uri="{FF2B5EF4-FFF2-40B4-BE49-F238E27FC236}">
                <a16:creationId xmlns:a16="http://schemas.microsoft.com/office/drawing/2014/main" id="{DC62ABB6-CCB3-4751-85D0-4C08E8A050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8" descr="175px-Nokian_logo">
            <a:hlinkClick r:id="rId13" tooltip="&quot;Nokian logo.svg&quot;"/>
            <a:extLst>
              <a:ext uri="{FF2B5EF4-FFF2-40B4-BE49-F238E27FC236}">
                <a16:creationId xmlns:a16="http://schemas.microsoft.com/office/drawing/2014/main" id="{491FFF2A-7320-4FF3-9B00-E05CB53E49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9" descr="Toshiba Top Page">
            <a:extLst>
              <a:ext uri="{FF2B5EF4-FFF2-40B4-BE49-F238E27FC236}">
                <a16:creationId xmlns:a16="http://schemas.microsoft.com/office/drawing/2014/main" id="{EE950B58-7B7C-49ED-9922-1CD12A643E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0" descr="Продукти, които се предлагат в България">
            <a:hlinkClick r:id="rId16"/>
            <a:extLst>
              <a:ext uri="{FF2B5EF4-FFF2-40B4-BE49-F238E27FC236}">
                <a16:creationId xmlns:a16="http://schemas.microsoft.com/office/drawing/2014/main" id="{7EA7A418-A6A5-4FE2-9393-548325FFD2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1" descr="Image:Glencore Logo.jpg">
            <a:hlinkClick r:id="rId18" tooltip="&quot;Image:Glencore Logo.jpg&quot;"/>
            <a:extLst>
              <a:ext uri="{FF2B5EF4-FFF2-40B4-BE49-F238E27FC236}">
                <a16:creationId xmlns:a16="http://schemas.microsoft.com/office/drawing/2014/main" id="{B12B4D1A-2A9D-45B0-8060-307AAF8248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2" descr="MOClogo">
            <a:extLst>
              <a:ext uri="{FF2B5EF4-FFF2-40B4-BE49-F238E27FC236}">
                <a16:creationId xmlns:a16="http://schemas.microsoft.com/office/drawing/2014/main" id="{AEF6D076-9B65-4161-AA25-AADD65394E8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4" descr="ABN AMRO logo.">
            <a:hlinkClick r:id="rId21" tooltip="&quot;Opens in a new window&quot;"/>
            <a:extLst>
              <a:ext uri="{FF2B5EF4-FFF2-40B4-BE49-F238E27FC236}">
                <a16:creationId xmlns:a16="http://schemas.microsoft.com/office/drawing/2014/main" id="{1D98E584-210D-4C24-A106-3B27DBF23E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5" descr="Barclays Capital Home">
            <a:hlinkClick r:id="rId23"/>
            <a:extLst>
              <a:ext uri="{FF2B5EF4-FFF2-40B4-BE49-F238E27FC236}">
                <a16:creationId xmlns:a16="http://schemas.microsoft.com/office/drawing/2014/main" id="{DD14BECC-949E-45F8-93CB-F7051DCC03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6" descr="http://www.nonprofitresourcectr.org/CitibankFresno2007.htm">
            <a:hlinkClick r:id="rId25"/>
            <a:extLst>
              <a:ext uri="{FF2B5EF4-FFF2-40B4-BE49-F238E27FC236}">
                <a16:creationId xmlns:a16="http://schemas.microsoft.com/office/drawing/2014/main" id="{21CB94BC-6FC0-49B5-A9C5-895F7187F5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7" descr="Image:Deutsche Bank-Logo.svg">
            <a:hlinkClick r:id="rId27"/>
            <a:extLst>
              <a:ext uri="{FF2B5EF4-FFF2-40B4-BE49-F238E27FC236}">
                <a16:creationId xmlns:a16="http://schemas.microsoft.com/office/drawing/2014/main" id="{4EC59438-92F5-498B-B950-D07B27B9BA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8" descr="drkw_logo">
            <a:extLst>
              <a:ext uri="{FF2B5EF4-FFF2-40B4-BE49-F238E27FC236}">
                <a16:creationId xmlns:a16="http://schemas.microsoft.com/office/drawing/2014/main" id="{38508676-4210-4C4A-A408-258A6FBC0FC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9" descr="ebrd_logo">
            <a:extLst>
              <a:ext uri="{FF2B5EF4-FFF2-40B4-BE49-F238E27FC236}">
                <a16:creationId xmlns:a16="http://schemas.microsoft.com/office/drawing/2014/main" id="{FCD92DE8-7C8B-4AF0-9150-4A6D75DF34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0" descr="ifc">
            <a:extLst>
              <a:ext uri="{FF2B5EF4-FFF2-40B4-BE49-F238E27FC236}">
                <a16:creationId xmlns:a16="http://schemas.microsoft.com/office/drawing/2014/main" id="{E8C0134E-5E0B-4179-9866-B61B529D57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1" descr="http://www.freewebs.com/surerich/myprofile.htm">
            <a:hlinkClick r:id="rId32"/>
            <a:extLst>
              <a:ext uri="{FF2B5EF4-FFF2-40B4-BE49-F238E27FC236}">
                <a16:creationId xmlns:a16="http://schemas.microsoft.com/office/drawing/2014/main" id="{4DC48F99-E5CF-477A-A7E9-87DF99B872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2" descr="ml_brand">
            <a:extLst>
              <a:ext uri="{FF2B5EF4-FFF2-40B4-BE49-F238E27FC236}">
                <a16:creationId xmlns:a16="http://schemas.microsoft.com/office/drawing/2014/main" id="{8D0CF840-4A85-4137-8221-D96CDB94B3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3" descr="Image:Lehman Brothers logo.jpg">
            <a:hlinkClick r:id="rId35"/>
            <a:extLst>
              <a:ext uri="{FF2B5EF4-FFF2-40B4-BE49-F238E27FC236}">
                <a16:creationId xmlns:a16="http://schemas.microsoft.com/office/drawing/2014/main" id="{1C14AE56-4673-466A-9700-4D12F31BC0A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4" descr="swedbank_182x41">
            <a:extLst>
              <a:ext uri="{FF2B5EF4-FFF2-40B4-BE49-F238E27FC236}">
                <a16:creationId xmlns:a16="http://schemas.microsoft.com/office/drawing/2014/main" id="{D634B056-0C62-4183-8E69-033F5BBDD3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5" descr="SEB Group">
            <a:hlinkClick r:id="rId38"/>
            <a:extLst>
              <a:ext uri="{FF2B5EF4-FFF2-40B4-BE49-F238E27FC236}">
                <a16:creationId xmlns:a16="http://schemas.microsoft.com/office/drawing/2014/main" id="{EF405B6A-166E-4E66-99AD-71CD03D2DD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1" descr="ING">
            <a:extLst>
              <a:ext uri="{FF2B5EF4-FFF2-40B4-BE49-F238E27FC236}">
                <a16:creationId xmlns:a16="http://schemas.microsoft.com/office/drawing/2014/main" id="{BA3B784D-BFD3-4035-BDCD-16E0326509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63" descr="csfb_logo">
            <a:extLst>
              <a:ext uri="{FF2B5EF4-FFF2-40B4-BE49-F238E27FC236}">
                <a16:creationId xmlns:a16="http://schemas.microsoft.com/office/drawing/2014/main" id="{87C0C6B6-F646-403D-95D1-837E74894B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Line 9">
            <a:extLst>
              <a:ext uri="{FF2B5EF4-FFF2-40B4-BE49-F238E27FC236}">
                <a16:creationId xmlns:a16="http://schemas.microsoft.com/office/drawing/2014/main" id="{4FC683F8-3AF4-42BE-B1A6-FC28F5CD16A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7" name="Picture 25" descr="Renault">
            <a:extLst>
              <a:ext uri="{FF2B5EF4-FFF2-40B4-BE49-F238E27FC236}">
                <a16:creationId xmlns:a16="http://schemas.microsoft.com/office/drawing/2014/main" id="{7825331D-1127-40A4-9E98-548FFD94DE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4" descr="Severstal">
            <a:extLst>
              <a:ext uri="{FF2B5EF4-FFF2-40B4-BE49-F238E27FC236}">
                <a16:creationId xmlns:a16="http://schemas.microsoft.com/office/drawing/2014/main" id="{B4C2EA81-A358-4626-B86A-780674B88E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3" descr="Sopharma logo">
            <a:extLst>
              <a:ext uri="{FF2B5EF4-FFF2-40B4-BE49-F238E27FC236}">
                <a16:creationId xmlns:a16="http://schemas.microsoft.com/office/drawing/2014/main" id="{332A0A3D-EEA9-4E62-972E-056E0C1897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1" descr="170px-Arcelor_logo">
            <a:hlinkClick r:id="rId45" tooltip="&quot;Arcelor logo.png&quot;"/>
            <a:extLst>
              <a:ext uri="{FF2B5EF4-FFF2-40B4-BE49-F238E27FC236}">
                <a16:creationId xmlns:a16="http://schemas.microsoft.com/office/drawing/2014/main" id="{E0CD7998-AF71-4517-A4D0-09650117A0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2" descr="Eastman Kodak Company logo">
            <a:hlinkClick r:id="rId47" tooltip="&quot;Eastman Kodak Company logo&quot;"/>
            <a:extLst>
              <a:ext uri="{FF2B5EF4-FFF2-40B4-BE49-F238E27FC236}">
                <a16:creationId xmlns:a16="http://schemas.microsoft.com/office/drawing/2014/main" id="{EE7F8A65-ABF6-4A34-B1E7-A155B802FC3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Рисунок 43">
            <a:extLst>
              <a:ext uri="{FF2B5EF4-FFF2-40B4-BE49-F238E27FC236}">
                <a16:creationId xmlns:a16="http://schemas.microsoft.com/office/drawing/2014/main" id="{25A06E9C-44A3-4342-8E89-8BD88AB1C86B}"/>
              </a:ext>
            </a:extLst>
          </p:cNvPr>
          <p:cNvPicPr>
            <a:picLocks noChangeAspect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6372225"/>
            <a:ext cx="121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980728"/>
            <a:ext cx="8532000" cy="3600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baseline="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3" name="Номер слайда 5">
            <a:extLst>
              <a:ext uri="{FF2B5EF4-FFF2-40B4-BE49-F238E27FC236}">
                <a16:creationId xmlns:a16="http://schemas.microsoft.com/office/drawing/2014/main" id="{CD06ABCB-E5BE-467C-A8D0-0736D312317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algn="r" eaLnBrk="0" hangingPunct="0">
              <a:defRPr sz="1000">
                <a:solidFill>
                  <a:srgbClr val="00AAB4"/>
                </a:solidFill>
                <a:latin typeface="Calibri" panose="020F0502020204030204" pitchFamily="34" charset="0"/>
                <a:cs typeface="+mn-cs"/>
              </a:defRPr>
            </a:lvl1pPr>
          </a:lstStyle>
          <a:p>
            <a:pPr>
              <a:defRPr/>
            </a:pPr>
            <a:fld id="{EBC8D800-C7CC-405B-B205-C65E6266270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8805852"/>
      </p:ext>
    </p:extLst>
  </p:cSld>
  <p:clrMapOvr>
    <a:masterClrMapping/>
  </p:clrMapOvr>
  <p:transition spd="slow">
    <p:push dir="u"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7248EF2-BDC3-4727-BEC3-36B69F9AC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393C36-58C1-41F6-91A2-1DE272075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812BA36-D364-4A25-921E-90E5B61AF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678C15A8-FFB6-4377-B2BD-B6492E299BA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63260661"/>
      </p:ext>
    </p:extLst>
  </p:cSld>
  <p:clrMapOvr>
    <a:masterClrMapping/>
  </p:clrMapOvr>
  <p:transition spd="slow">
    <p:push dir="u"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27CF3BE6-23B4-4293-A780-BD247AD27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3861F8F7-5ED6-494D-ADBB-78D4F6E42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EBF4441E-97C1-4B95-8158-0E37E5D88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5FA17D3-648F-46FE-8A0B-2D84CE7740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7223863"/>
      </p:ext>
    </p:extLst>
  </p:cSld>
  <p:clrMapOvr>
    <a:masterClrMapping/>
  </p:clrMapOvr>
  <p:transition spd="slow">
    <p:push dir="u"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ракт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>
            <a:extLst>
              <a:ext uri="{FF2B5EF4-FFF2-40B4-BE49-F238E27FC236}">
                <a16:creationId xmlns:a16="http://schemas.microsoft.com/office/drawing/2014/main" id="{82CD8348-900E-4BB3-A150-9F17A58610F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7932B92D-A9CE-4331-8EE3-108E2055E65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CECBE69D-2489-4404-9204-F048A82539CD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3E41391D-8424-406A-980D-BAD7F3E81867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Скругленный прямоугольник 10">
            <a:extLst>
              <a:ext uri="{FF2B5EF4-FFF2-40B4-BE49-F238E27FC236}">
                <a16:creationId xmlns:a16="http://schemas.microsoft.com/office/drawing/2014/main" id="{094980D1-B8B1-4A26-96E2-F27CA122520A}"/>
              </a:ext>
            </a:extLst>
          </p:cNvPr>
          <p:cNvSpPr/>
          <p:nvPr userDrawn="1"/>
        </p:nvSpPr>
        <p:spPr>
          <a:xfrm>
            <a:off x="3347864" y="4198036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1" name="Скругленный прямоугольник 11">
            <a:extLst>
              <a:ext uri="{FF2B5EF4-FFF2-40B4-BE49-F238E27FC236}">
                <a16:creationId xmlns:a16="http://schemas.microsoft.com/office/drawing/2014/main" id="{8623EF3B-FF87-4B38-8374-3D8A0FE28D44}"/>
              </a:ext>
            </a:extLst>
          </p:cNvPr>
          <p:cNvSpPr/>
          <p:nvPr userDrawn="1"/>
        </p:nvSpPr>
        <p:spPr>
          <a:xfrm>
            <a:off x="467544" y="2276872"/>
            <a:ext cx="2160240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7F87C156-48BA-4933-AE0E-0EC0C395CAAE}"/>
              </a:ext>
            </a:extLst>
          </p:cNvPr>
          <p:cNvSpPr/>
          <p:nvPr userDrawn="1"/>
        </p:nvSpPr>
        <p:spPr>
          <a:xfrm>
            <a:off x="6300192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3">
            <a:extLst>
              <a:ext uri="{FF2B5EF4-FFF2-40B4-BE49-F238E27FC236}">
                <a16:creationId xmlns:a16="http://schemas.microsoft.com/office/drawing/2014/main" id="{A3276A51-41BC-4497-BEEB-33BEB20D8C4E}"/>
              </a:ext>
            </a:extLst>
          </p:cNvPr>
          <p:cNvSpPr/>
          <p:nvPr userDrawn="1"/>
        </p:nvSpPr>
        <p:spPr>
          <a:xfrm>
            <a:off x="467544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71333ACA-C4F5-4A63-8265-8DB3385D6749}"/>
              </a:ext>
            </a:extLst>
          </p:cNvPr>
          <p:cNvSpPr/>
          <p:nvPr userDrawn="1"/>
        </p:nvSpPr>
        <p:spPr>
          <a:xfrm>
            <a:off x="3347864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5">
            <a:extLst>
              <a:ext uri="{FF2B5EF4-FFF2-40B4-BE49-F238E27FC236}">
                <a16:creationId xmlns:a16="http://schemas.microsoft.com/office/drawing/2014/main" id="{E6C5B7DA-0715-42A4-B5B8-77DF8CA84C0A}"/>
              </a:ext>
            </a:extLst>
          </p:cNvPr>
          <p:cNvSpPr/>
          <p:nvPr userDrawn="1"/>
        </p:nvSpPr>
        <p:spPr>
          <a:xfrm>
            <a:off x="6300192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pic>
        <p:nvPicPr>
          <p:cNvPr id="16" name="Рисунок 16">
            <a:extLst>
              <a:ext uri="{FF2B5EF4-FFF2-40B4-BE49-F238E27FC236}">
                <a16:creationId xmlns:a16="http://schemas.microsoft.com/office/drawing/2014/main" id="{F0B5E810-33D7-4CF2-B6FF-CAECFEB7CD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6372225"/>
            <a:ext cx="121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7" name="Текст 36"/>
          <p:cNvSpPr>
            <a:spLocks noGrp="1"/>
          </p:cNvSpPr>
          <p:nvPr>
            <p:ph type="body" sz="quarter" idx="10"/>
          </p:nvPr>
        </p:nvSpPr>
        <p:spPr>
          <a:xfrm>
            <a:off x="360000" y="1125538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Текст 36"/>
          <p:cNvSpPr>
            <a:spLocks noGrp="1"/>
          </p:cNvSpPr>
          <p:nvPr>
            <p:ph type="body" sz="quarter" idx="11"/>
          </p:nvPr>
        </p:nvSpPr>
        <p:spPr>
          <a:xfrm>
            <a:off x="619264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36"/>
          <p:cNvSpPr>
            <a:spLocks noGrp="1"/>
          </p:cNvSpPr>
          <p:nvPr>
            <p:ph type="body" sz="quarter" idx="12"/>
          </p:nvPr>
        </p:nvSpPr>
        <p:spPr>
          <a:xfrm>
            <a:off x="331232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3CCE40C2-9343-4125-9612-F4D4F7F6102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algn="r" eaLnBrk="0" hangingPunct="0">
              <a:defRPr sz="1000">
                <a:solidFill>
                  <a:srgbClr val="00AAB4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4DDE04AE-A41E-4752-B9C1-CE49C33B85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9719510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4EB972E3-EABF-4B26-A7F5-AEA4511F428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8D9D17F1-2C32-4C63-A108-C35D63DA0D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8AF845FE-E405-4DEC-9B8F-6A010CDC8FE6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ECB3DF23-8411-4751-913B-76AF86C7D15D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8E42CA1D-110A-451F-A2D2-288B83D015E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" descr="logo_add_505">
            <a:extLst>
              <a:ext uri="{FF2B5EF4-FFF2-40B4-BE49-F238E27FC236}">
                <a16:creationId xmlns:a16="http://schemas.microsoft.com/office/drawing/2014/main" id="{D39A347A-B0A4-4EA7-B106-10C0420B19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1" descr="Nissan Logo">
            <a:hlinkClick r:id="rId4" tooltip="&quot;Nissan Logo&quot;"/>
            <a:extLst>
              <a:ext uri="{FF2B5EF4-FFF2-40B4-BE49-F238E27FC236}">
                <a16:creationId xmlns:a16="http://schemas.microsoft.com/office/drawing/2014/main" id="{C04E7ED4-DE12-4B5F-8AF7-571AB6F974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2" descr="GTK_Logo_Color12">
            <a:hlinkClick r:id="rId6"/>
            <a:extLst>
              <a:ext uri="{FF2B5EF4-FFF2-40B4-BE49-F238E27FC236}">
                <a16:creationId xmlns:a16="http://schemas.microsoft.com/office/drawing/2014/main" id="{0C662683-BBA3-4D5F-B105-BD7E14BEB1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3" descr="coca">
            <a:extLst>
              <a:ext uri="{FF2B5EF4-FFF2-40B4-BE49-F238E27FC236}">
                <a16:creationId xmlns:a16="http://schemas.microsoft.com/office/drawing/2014/main" id="{F8B43DE2-5EE0-453E-B26F-0E4F5C5F0E0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4" descr="Telenor - www.telenor.com">
            <a:hlinkClick r:id="rId9"/>
            <a:extLst>
              <a:ext uri="{FF2B5EF4-FFF2-40B4-BE49-F238E27FC236}">
                <a16:creationId xmlns:a16="http://schemas.microsoft.com/office/drawing/2014/main" id="{F469BFCC-EFC2-4C25-B7E0-F1DFEC028C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5" descr="logo-damen_1">
            <a:extLst>
              <a:ext uri="{FF2B5EF4-FFF2-40B4-BE49-F238E27FC236}">
                <a16:creationId xmlns:a16="http://schemas.microsoft.com/office/drawing/2014/main" id="{31BFF003-E267-4A0F-AAC3-A8D1D1A5B1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6" descr="news-corp_logo">
            <a:extLst>
              <a:ext uri="{FF2B5EF4-FFF2-40B4-BE49-F238E27FC236}">
                <a16:creationId xmlns:a16="http://schemas.microsoft.com/office/drawing/2014/main" id="{EC0845D6-4EA4-4BAF-9F0B-FCC96160AD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7" descr="mieleNew">
            <a:extLst>
              <a:ext uri="{FF2B5EF4-FFF2-40B4-BE49-F238E27FC236}">
                <a16:creationId xmlns:a16="http://schemas.microsoft.com/office/drawing/2014/main" id="{EDCF9FDB-DC66-4D62-A905-EA94487DD6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8" descr="175px-Nokian_logo">
            <a:hlinkClick r:id="rId14" tooltip="&quot;Nokian logo.svg&quot;"/>
            <a:extLst>
              <a:ext uri="{FF2B5EF4-FFF2-40B4-BE49-F238E27FC236}">
                <a16:creationId xmlns:a16="http://schemas.microsoft.com/office/drawing/2014/main" id="{439423C4-BAE6-4FCD-8F70-772C2916CB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9" descr="Toshiba Top Page">
            <a:extLst>
              <a:ext uri="{FF2B5EF4-FFF2-40B4-BE49-F238E27FC236}">
                <a16:creationId xmlns:a16="http://schemas.microsoft.com/office/drawing/2014/main" id="{440375A0-EF64-4179-AF5A-DF0F499CF1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0" descr="Продукти, които се предлагат в България">
            <a:hlinkClick r:id="rId17"/>
            <a:extLst>
              <a:ext uri="{FF2B5EF4-FFF2-40B4-BE49-F238E27FC236}">
                <a16:creationId xmlns:a16="http://schemas.microsoft.com/office/drawing/2014/main" id="{F5D4F1BE-DEB2-44BD-8BF1-E611762507C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1" descr="Image:Glencore Logo.jpg">
            <a:hlinkClick r:id="rId19" tooltip="&quot;Image:Glencore Logo.jpg&quot;"/>
            <a:extLst>
              <a:ext uri="{FF2B5EF4-FFF2-40B4-BE49-F238E27FC236}">
                <a16:creationId xmlns:a16="http://schemas.microsoft.com/office/drawing/2014/main" id="{94F40F1F-C69E-47CF-B306-9A0CABD582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2" descr="MOClogo">
            <a:extLst>
              <a:ext uri="{FF2B5EF4-FFF2-40B4-BE49-F238E27FC236}">
                <a16:creationId xmlns:a16="http://schemas.microsoft.com/office/drawing/2014/main" id="{F620D8D7-92B2-4BF8-B3EE-0AA17C4C2AA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4" descr="ABN AMRO logo.">
            <a:hlinkClick r:id="rId22" tooltip="&quot;Opens in a new window&quot;"/>
            <a:extLst>
              <a:ext uri="{FF2B5EF4-FFF2-40B4-BE49-F238E27FC236}">
                <a16:creationId xmlns:a16="http://schemas.microsoft.com/office/drawing/2014/main" id="{79B2B7C2-8CC1-46C8-860B-4415F1EE494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5" descr="Barclays Capital Home">
            <a:hlinkClick r:id="rId24"/>
            <a:extLst>
              <a:ext uri="{FF2B5EF4-FFF2-40B4-BE49-F238E27FC236}">
                <a16:creationId xmlns:a16="http://schemas.microsoft.com/office/drawing/2014/main" id="{E181310D-FF43-4EC1-ACCD-2EAC89F427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6" descr="http://www.nonprofitresourcectr.org/CitibankFresno2007.htm">
            <a:hlinkClick r:id="rId26"/>
            <a:extLst>
              <a:ext uri="{FF2B5EF4-FFF2-40B4-BE49-F238E27FC236}">
                <a16:creationId xmlns:a16="http://schemas.microsoft.com/office/drawing/2014/main" id="{2CD55AD9-FD85-4065-98D7-E3EC60733C7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7" descr="Image:Deutsche Bank-Logo.svg">
            <a:hlinkClick r:id="rId28"/>
            <a:extLst>
              <a:ext uri="{FF2B5EF4-FFF2-40B4-BE49-F238E27FC236}">
                <a16:creationId xmlns:a16="http://schemas.microsoft.com/office/drawing/2014/main" id="{405AF0DF-4257-4BC9-B641-423BFC78934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8" descr="drkw_logo">
            <a:extLst>
              <a:ext uri="{FF2B5EF4-FFF2-40B4-BE49-F238E27FC236}">
                <a16:creationId xmlns:a16="http://schemas.microsoft.com/office/drawing/2014/main" id="{E00426C1-33D9-4C7C-9F8C-B10554FF6C0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9" descr="ebrd_logo">
            <a:extLst>
              <a:ext uri="{FF2B5EF4-FFF2-40B4-BE49-F238E27FC236}">
                <a16:creationId xmlns:a16="http://schemas.microsoft.com/office/drawing/2014/main" id="{E487DB88-3B53-43A1-BB86-7F10DD771E4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0" descr="ifc">
            <a:extLst>
              <a:ext uri="{FF2B5EF4-FFF2-40B4-BE49-F238E27FC236}">
                <a16:creationId xmlns:a16="http://schemas.microsoft.com/office/drawing/2014/main" id="{9A43E0A9-05C5-46BC-9764-0F6E54D5881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1" descr="http://www.freewebs.com/surerich/myprofile.htm">
            <a:hlinkClick r:id="rId33"/>
            <a:extLst>
              <a:ext uri="{FF2B5EF4-FFF2-40B4-BE49-F238E27FC236}">
                <a16:creationId xmlns:a16="http://schemas.microsoft.com/office/drawing/2014/main" id="{DC715631-E60F-44E2-8709-68DB517C95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2" descr="ml_brand">
            <a:extLst>
              <a:ext uri="{FF2B5EF4-FFF2-40B4-BE49-F238E27FC236}">
                <a16:creationId xmlns:a16="http://schemas.microsoft.com/office/drawing/2014/main" id="{40C31A2F-E2D9-4A76-B671-778D07B00F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3" descr="Image:Lehman Brothers logo.jpg">
            <a:hlinkClick r:id="rId36"/>
            <a:extLst>
              <a:ext uri="{FF2B5EF4-FFF2-40B4-BE49-F238E27FC236}">
                <a16:creationId xmlns:a16="http://schemas.microsoft.com/office/drawing/2014/main" id="{C1F43CDC-3370-4EFC-85A6-07C6BB4859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4" descr="swedbank_182x41">
            <a:extLst>
              <a:ext uri="{FF2B5EF4-FFF2-40B4-BE49-F238E27FC236}">
                <a16:creationId xmlns:a16="http://schemas.microsoft.com/office/drawing/2014/main" id="{C349C188-A363-465B-B552-D77B85261F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5" descr="SEB Group">
            <a:hlinkClick r:id="rId39"/>
            <a:extLst>
              <a:ext uri="{FF2B5EF4-FFF2-40B4-BE49-F238E27FC236}">
                <a16:creationId xmlns:a16="http://schemas.microsoft.com/office/drawing/2014/main" id="{C82CD7E9-0BC4-4BCB-A4C9-7DBC2744D9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1" descr="ING">
            <a:extLst>
              <a:ext uri="{FF2B5EF4-FFF2-40B4-BE49-F238E27FC236}">
                <a16:creationId xmlns:a16="http://schemas.microsoft.com/office/drawing/2014/main" id="{B1CF46F7-F3C8-4370-9E5D-5587CCE006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3" descr="csfb_logo">
            <a:extLst>
              <a:ext uri="{FF2B5EF4-FFF2-40B4-BE49-F238E27FC236}">
                <a16:creationId xmlns:a16="http://schemas.microsoft.com/office/drawing/2014/main" id="{6AB787E8-4E28-47C8-9BAB-51E256ACE5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Line 9">
            <a:extLst>
              <a:ext uri="{FF2B5EF4-FFF2-40B4-BE49-F238E27FC236}">
                <a16:creationId xmlns:a16="http://schemas.microsoft.com/office/drawing/2014/main" id="{27FFF30C-F438-42C9-8B64-CEA5D7140EC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8" name="Picture 25" descr="Renault">
            <a:extLst>
              <a:ext uri="{FF2B5EF4-FFF2-40B4-BE49-F238E27FC236}">
                <a16:creationId xmlns:a16="http://schemas.microsoft.com/office/drawing/2014/main" id="{2059C4F0-BE14-44D4-8D7E-5A74407519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Severstal">
            <a:extLst>
              <a:ext uri="{FF2B5EF4-FFF2-40B4-BE49-F238E27FC236}">
                <a16:creationId xmlns:a16="http://schemas.microsoft.com/office/drawing/2014/main" id="{A1D20ED5-22D3-4234-9FC6-0CA21776A1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3" descr="Sopharma logo">
            <a:extLst>
              <a:ext uri="{FF2B5EF4-FFF2-40B4-BE49-F238E27FC236}">
                <a16:creationId xmlns:a16="http://schemas.microsoft.com/office/drawing/2014/main" id="{27F219DE-3758-443B-8F0F-B124AD76B3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1" descr="170px-Arcelor_logo">
            <a:hlinkClick r:id="rId46" tooltip="&quot;Arcelor logo.png&quot;"/>
            <a:extLst>
              <a:ext uri="{FF2B5EF4-FFF2-40B4-BE49-F238E27FC236}">
                <a16:creationId xmlns:a16="http://schemas.microsoft.com/office/drawing/2014/main" id="{9C609679-1395-4EB7-9347-A3F88EE2877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2" descr="Eastman Kodak Company logo">
            <a:hlinkClick r:id="rId48" tooltip="&quot;Eastman Kodak Company logo&quot;"/>
            <a:extLst>
              <a:ext uri="{FF2B5EF4-FFF2-40B4-BE49-F238E27FC236}">
                <a16:creationId xmlns:a16="http://schemas.microsoft.com/office/drawing/2014/main" id="{BBD61408-8A48-4290-A9D1-C55028676B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980728"/>
            <a:ext cx="8532000" cy="360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3" name="Номер слайда 5">
            <a:extLst>
              <a:ext uri="{FF2B5EF4-FFF2-40B4-BE49-F238E27FC236}">
                <a16:creationId xmlns:a16="http://schemas.microsoft.com/office/drawing/2014/main" id="{C31B0F34-6573-4A27-8665-597135553E5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20B24AE3-5F79-41C8-BE9F-E872D78C079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68330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кт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>
            <a:extLst>
              <a:ext uri="{FF2B5EF4-FFF2-40B4-BE49-F238E27FC236}">
                <a16:creationId xmlns:a16="http://schemas.microsoft.com/office/drawing/2014/main" id="{E658F52C-D3DC-4F7B-9FC4-4DB797E761C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9080D478-E762-484F-8695-FB4B59816D2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857E7FB8-E615-4AC5-B13A-CD2D90A3FE6F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912A8CF9-E51F-4191-8EC7-9C448421C2A8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19C5FBAB-5FBD-45B0-A354-6399FAF96CE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Скругленный прямоугольник 11">
            <a:extLst>
              <a:ext uri="{FF2B5EF4-FFF2-40B4-BE49-F238E27FC236}">
                <a16:creationId xmlns:a16="http://schemas.microsoft.com/office/drawing/2014/main" id="{86998F60-EB1D-4C59-ABE0-5D038E677FBB}"/>
              </a:ext>
            </a:extLst>
          </p:cNvPr>
          <p:cNvSpPr/>
          <p:nvPr userDrawn="1"/>
        </p:nvSpPr>
        <p:spPr>
          <a:xfrm>
            <a:off x="3347864" y="4198036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0B3DD6F9-8E5E-4076-AB1E-420B9DC1634F}"/>
              </a:ext>
            </a:extLst>
          </p:cNvPr>
          <p:cNvSpPr/>
          <p:nvPr userDrawn="1"/>
        </p:nvSpPr>
        <p:spPr>
          <a:xfrm>
            <a:off x="467544" y="2276872"/>
            <a:ext cx="2160240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3">
            <a:extLst>
              <a:ext uri="{FF2B5EF4-FFF2-40B4-BE49-F238E27FC236}">
                <a16:creationId xmlns:a16="http://schemas.microsoft.com/office/drawing/2014/main" id="{E3888ED4-D53C-468D-A5A5-9B0866C5A604}"/>
              </a:ext>
            </a:extLst>
          </p:cNvPr>
          <p:cNvSpPr/>
          <p:nvPr userDrawn="1"/>
        </p:nvSpPr>
        <p:spPr>
          <a:xfrm>
            <a:off x="6300192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76DA13D6-E73C-4A2C-9118-5E0B3A86A842}"/>
              </a:ext>
            </a:extLst>
          </p:cNvPr>
          <p:cNvSpPr/>
          <p:nvPr userDrawn="1"/>
        </p:nvSpPr>
        <p:spPr>
          <a:xfrm>
            <a:off x="467544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5">
            <a:extLst>
              <a:ext uri="{FF2B5EF4-FFF2-40B4-BE49-F238E27FC236}">
                <a16:creationId xmlns:a16="http://schemas.microsoft.com/office/drawing/2014/main" id="{FE9B5999-2E23-4D85-8B15-B0DA026D7C65}"/>
              </a:ext>
            </a:extLst>
          </p:cNvPr>
          <p:cNvSpPr/>
          <p:nvPr userDrawn="1"/>
        </p:nvSpPr>
        <p:spPr>
          <a:xfrm>
            <a:off x="3347864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кругленный прямоугольник 16">
            <a:extLst>
              <a:ext uri="{FF2B5EF4-FFF2-40B4-BE49-F238E27FC236}">
                <a16:creationId xmlns:a16="http://schemas.microsoft.com/office/drawing/2014/main" id="{649E3631-984C-449D-B7A8-426224FA5851}"/>
              </a:ext>
            </a:extLst>
          </p:cNvPr>
          <p:cNvSpPr/>
          <p:nvPr userDrawn="1"/>
        </p:nvSpPr>
        <p:spPr>
          <a:xfrm>
            <a:off x="6300192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7" name="Текст 36"/>
          <p:cNvSpPr>
            <a:spLocks noGrp="1"/>
          </p:cNvSpPr>
          <p:nvPr>
            <p:ph type="body" sz="quarter" idx="10"/>
          </p:nvPr>
        </p:nvSpPr>
        <p:spPr>
          <a:xfrm>
            <a:off x="360000" y="1125538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Текст 36"/>
          <p:cNvSpPr>
            <a:spLocks noGrp="1"/>
          </p:cNvSpPr>
          <p:nvPr>
            <p:ph type="body" sz="quarter" idx="11"/>
          </p:nvPr>
        </p:nvSpPr>
        <p:spPr>
          <a:xfrm>
            <a:off x="619264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36"/>
          <p:cNvSpPr>
            <a:spLocks noGrp="1"/>
          </p:cNvSpPr>
          <p:nvPr>
            <p:ph type="body" sz="quarter" idx="12"/>
          </p:nvPr>
        </p:nvSpPr>
        <p:spPr>
          <a:xfrm>
            <a:off x="331232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15BE7E18-6100-4AFB-B37D-4FFF2A5BA0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CEF02AC1-6013-4952-A334-E8AA6E133B0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8349955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2C2E5EDD-EB6E-4216-B0FB-7B63CE63C6C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8775" y="1916113"/>
            <a:ext cx="8245475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ja-JP" sz="2800" i="1">
                <a:solidFill>
                  <a:srgbClr val="00AAB4"/>
                </a:solidFill>
                <a:ea typeface="ＭＳ Ｐゴシック" pitchFamily="34" charset="-128"/>
              </a:rPr>
              <a:t>Thank you for your attention!</a:t>
            </a:r>
            <a:endParaRPr lang="en-US" altLang="ru-RU" sz="2800" i="1">
              <a:solidFill>
                <a:srgbClr val="00AAB4"/>
              </a:solidFill>
            </a:endParaRPr>
          </a:p>
        </p:txBody>
      </p:sp>
      <p:pic>
        <p:nvPicPr>
          <p:cNvPr id="3" name="Picture 7" descr="Logo">
            <a:extLst>
              <a:ext uri="{FF2B5EF4-FFF2-40B4-BE49-F238E27FC236}">
                <a16:creationId xmlns:a16="http://schemas.microsoft.com/office/drawing/2014/main" id="{CB10590F-0220-4BA5-8BBF-72C606B6555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511800"/>
            <a:ext cx="2230438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4">
            <a:extLst>
              <a:ext uri="{FF2B5EF4-FFF2-40B4-BE49-F238E27FC236}">
                <a16:creationId xmlns:a16="http://schemas.microsoft.com/office/drawing/2014/main" id="{A50F99D7-865C-4841-A7AF-DF32DE22505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ru-RU" altLang="ru-RU">
              <a:solidFill>
                <a:srgbClr val="7F7F7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670145-9E4D-40D6-A945-D04D5BEE998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68313" y="5807075"/>
            <a:ext cx="28797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2300" b="1">
                <a:solidFill>
                  <a:srgbClr val="00AAB4"/>
                </a:solidFill>
              </a:rPr>
              <a:t>15 years </a:t>
            </a:r>
            <a:r>
              <a:rPr lang="en-US" sz="1600">
                <a:solidFill>
                  <a:srgbClr val="7F7F7F"/>
                </a:solidFill>
              </a:rPr>
              <a:t>of</a:t>
            </a:r>
          </a:p>
          <a:p>
            <a:pPr>
              <a:defRPr/>
            </a:pPr>
            <a:r>
              <a:rPr lang="en-US" sz="1600">
                <a:solidFill>
                  <a:srgbClr val="7F7F7F"/>
                </a:solidFill>
              </a:rPr>
              <a:t>reaching the stars for our clients</a:t>
            </a:r>
            <a:endParaRPr lang="ru-RU" sz="160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5221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>
            <a:extLst>
              <a:ext uri="{FF2B5EF4-FFF2-40B4-BE49-F238E27FC236}">
                <a16:creationId xmlns:a16="http://schemas.microsoft.com/office/drawing/2014/main" id="{2274FB89-3E44-4CF1-9DDF-83747BD941B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5" name="Группа 6">
            <a:extLst>
              <a:ext uri="{FF2B5EF4-FFF2-40B4-BE49-F238E27FC236}">
                <a16:creationId xmlns:a16="http://schemas.microsoft.com/office/drawing/2014/main" id="{1C484445-C3D8-40C9-B963-A5DE0247564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6" name="Straight Connector 51">
              <a:extLst>
                <a:ext uri="{FF2B5EF4-FFF2-40B4-BE49-F238E27FC236}">
                  <a16:creationId xmlns:a16="http://schemas.microsoft.com/office/drawing/2014/main" id="{C592C49F-DAD1-4FCE-985C-9CD8CBDDAF7C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54">
              <a:extLst>
                <a:ext uri="{FF2B5EF4-FFF2-40B4-BE49-F238E27FC236}">
                  <a16:creationId xmlns:a16="http://schemas.microsoft.com/office/drawing/2014/main" id="{3E34703E-C9F6-46DC-84C8-2145FE7F521D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C63A3D5A-2B0B-4AD1-83E2-E01134962E6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" name="Picture 58" descr="map">
            <a:extLst>
              <a:ext uri="{FF2B5EF4-FFF2-40B4-BE49-F238E27FC236}">
                <a16:creationId xmlns:a16="http://schemas.microsoft.com/office/drawing/2014/main" id="{5F7B9403-2FC7-4582-91E4-7689B646D84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223963"/>
            <a:ext cx="2614613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/>
          </p:nvPr>
        </p:nvSpPr>
        <p:spPr>
          <a:xfrm>
            <a:off x="3653480" y="4005064"/>
            <a:ext cx="4681538" cy="20161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2FF353C2-BA06-47E4-8F82-F0C7C3FF734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26264321-7E89-4A65-BADB-6C51BD6D3D0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7128029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ракт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>
            <a:extLst>
              <a:ext uri="{FF2B5EF4-FFF2-40B4-BE49-F238E27FC236}">
                <a16:creationId xmlns:a16="http://schemas.microsoft.com/office/drawing/2014/main" id="{BC74BE49-D2B9-44D8-8C52-CE240390751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DA4F88CB-FCA0-4B89-815E-DC8CD0A0AE7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4E8AE54F-74B4-4F0D-8516-7A3C6A2346A0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19B02DBA-C0D9-43E5-AC01-20A4169B109B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0BAA0440-BE1D-4BED-9AF7-337070B94DA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Скругленный прямоугольник 11">
            <a:extLst>
              <a:ext uri="{FF2B5EF4-FFF2-40B4-BE49-F238E27FC236}">
                <a16:creationId xmlns:a16="http://schemas.microsoft.com/office/drawing/2014/main" id="{2E8629DB-4979-407E-8D15-E7B189820D43}"/>
              </a:ext>
            </a:extLst>
          </p:cNvPr>
          <p:cNvSpPr/>
          <p:nvPr userDrawn="1"/>
        </p:nvSpPr>
        <p:spPr>
          <a:xfrm>
            <a:off x="3347864" y="4198036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82245CB0-4C90-4707-81CE-0A90CFC57C3D}"/>
              </a:ext>
            </a:extLst>
          </p:cNvPr>
          <p:cNvSpPr/>
          <p:nvPr userDrawn="1"/>
        </p:nvSpPr>
        <p:spPr>
          <a:xfrm>
            <a:off x="467544" y="2276872"/>
            <a:ext cx="2160240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3">
            <a:extLst>
              <a:ext uri="{FF2B5EF4-FFF2-40B4-BE49-F238E27FC236}">
                <a16:creationId xmlns:a16="http://schemas.microsoft.com/office/drawing/2014/main" id="{E4704EB2-E5B2-498D-866A-317B05E2BF7A}"/>
              </a:ext>
            </a:extLst>
          </p:cNvPr>
          <p:cNvSpPr/>
          <p:nvPr userDrawn="1"/>
        </p:nvSpPr>
        <p:spPr>
          <a:xfrm>
            <a:off x="6300192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D47171F7-949B-436D-9026-AAF2738835A5}"/>
              </a:ext>
            </a:extLst>
          </p:cNvPr>
          <p:cNvSpPr/>
          <p:nvPr userDrawn="1"/>
        </p:nvSpPr>
        <p:spPr>
          <a:xfrm>
            <a:off x="467544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5">
            <a:extLst>
              <a:ext uri="{FF2B5EF4-FFF2-40B4-BE49-F238E27FC236}">
                <a16:creationId xmlns:a16="http://schemas.microsoft.com/office/drawing/2014/main" id="{95CE44F2-8D6D-4216-A113-17486BBD1A35}"/>
              </a:ext>
            </a:extLst>
          </p:cNvPr>
          <p:cNvSpPr/>
          <p:nvPr userDrawn="1"/>
        </p:nvSpPr>
        <p:spPr>
          <a:xfrm>
            <a:off x="3347864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кругленный прямоугольник 16">
            <a:extLst>
              <a:ext uri="{FF2B5EF4-FFF2-40B4-BE49-F238E27FC236}">
                <a16:creationId xmlns:a16="http://schemas.microsoft.com/office/drawing/2014/main" id="{4BEC8DFC-A196-4673-B9C7-2C6C079AD852}"/>
              </a:ext>
            </a:extLst>
          </p:cNvPr>
          <p:cNvSpPr/>
          <p:nvPr userDrawn="1"/>
        </p:nvSpPr>
        <p:spPr>
          <a:xfrm>
            <a:off x="6300192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7" name="Текст 36"/>
          <p:cNvSpPr>
            <a:spLocks noGrp="1"/>
          </p:cNvSpPr>
          <p:nvPr>
            <p:ph type="body" sz="quarter" idx="10"/>
          </p:nvPr>
        </p:nvSpPr>
        <p:spPr>
          <a:xfrm>
            <a:off x="360000" y="1125538"/>
            <a:ext cx="2267784" cy="863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Текст 36"/>
          <p:cNvSpPr>
            <a:spLocks noGrp="1"/>
          </p:cNvSpPr>
          <p:nvPr>
            <p:ph type="body" sz="quarter" idx="11"/>
          </p:nvPr>
        </p:nvSpPr>
        <p:spPr>
          <a:xfrm>
            <a:off x="6192648" y="1124744"/>
            <a:ext cx="2267784" cy="863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36"/>
          <p:cNvSpPr>
            <a:spLocks noGrp="1"/>
          </p:cNvSpPr>
          <p:nvPr>
            <p:ph type="body" sz="quarter" idx="12"/>
          </p:nvPr>
        </p:nvSpPr>
        <p:spPr>
          <a:xfrm>
            <a:off x="3312328" y="1124744"/>
            <a:ext cx="2267784" cy="863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B33F73CB-600D-4A5A-B0B6-7965B3E4F95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899B7BC1-8E9F-46D3-846F-4330794DF39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762647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4E615C36-FC07-4598-A1A8-FD194B24413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D9B6DECD-E706-4886-9C7A-64288A84ECA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6679313C-148E-4244-9D84-2CCE475ECF85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9F7801E1-7843-4574-8786-47D9307C19D2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8414EE56-6516-488F-9E2C-4A476649E3E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" descr="logo_add_505">
            <a:extLst>
              <a:ext uri="{FF2B5EF4-FFF2-40B4-BE49-F238E27FC236}">
                <a16:creationId xmlns:a16="http://schemas.microsoft.com/office/drawing/2014/main" id="{B4A4B22B-6766-4622-A2BE-74EE900F4D8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1" descr="Nissan Logo">
            <a:hlinkClick r:id="rId4" tooltip="&quot;Nissan Logo&quot;"/>
            <a:extLst>
              <a:ext uri="{FF2B5EF4-FFF2-40B4-BE49-F238E27FC236}">
                <a16:creationId xmlns:a16="http://schemas.microsoft.com/office/drawing/2014/main" id="{06B0B680-F648-42C5-B010-4BC81CEFB2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2" descr="GTK_Logo_Color12">
            <a:hlinkClick r:id="rId6"/>
            <a:extLst>
              <a:ext uri="{FF2B5EF4-FFF2-40B4-BE49-F238E27FC236}">
                <a16:creationId xmlns:a16="http://schemas.microsoft.com/office/drawing/2014/main" id="{01678AFD-EBF9-45BC-ADCC-91ED08186B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3" descr="coca">
            <a:extLst>
              <a:ext uri="{FF2B5EF4-FFF2-40B4-BE49-F238E27FC236}">
                <a16:creationId xmlns:a16="http://schemas.microsoft.com/office/drawing/2014/main" id="{E1C9595F-98AE-4961-A045-A0C558F2132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4" descr="Telenor - www.telenor.com">
            <a:hlinkClick r:id="rId9"/>
            <a:extLst>
              <a:ext uri="{FF2B5EF4-FFF2-40B4-BE49-F238E27FC236}">
                <a16:creationId xmlns:a16="http://schemas.microsoft.com/office/drawing/2014/main" id="{C043D83E-3828-4A1E-8AAA-FBFB475DF1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5" descr="logo-damen_1">
            <a:extLst>
              <a:ext uri="{FF2B5EF4-FFF2-40B4-BE49-F238E27FC236}">
                <a16:creationId xmlns:a16="http://schemas.microsoft.com/office/drawing/2014/main" id="{2BA34B14-81D5-42BC-9F00-4A5B3AF243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6" descr="news-corp_logo">
            <a:extLst>
              <a:ext uri="{FF2B5EF4-FFF2-40B4-BE49-F238E27FC236}">
                <a16:creationId xmlns:a16="http://schemas.microsoft.com/office/drawing/2014/main" id="{B19D1D0E-9BED-4095-B6D1-AC3D045B773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7" descr="mieleNew">
            <a:extLst>
              <a:ext uri="{FF2B5EF4-FFF2-40B4-BE49-F238E27FC236}">
                <a16:creationId xmlns:a16="http://schemas.microsoft.com/office/drawing/2014/main" id="{DC15425F-B7D9-4DA5-AFB8-821B592E0D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8" descr="175px-Nokian_logo">
            <a:hlinkClick r:id="rId14" tooltip="&quot;Nokian logo.svg&quot;"/>
            <a:extLst>
              <a:ext uri="{FF2B5EF4-FFF2-40B4-BE49-F238E27FC236}">
                <a16:creationId xmlns:a16="http://schemas.microsoft.com/office/drawing/2014/main" id="{BF3093E7-A45B-4DF9-972D-65592E752E5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9" descr="Toshiba Top Page">
            <a:extLst>
              <a:ext uri="{FF2B5EF4-FFF2-40B4-BE49-F238E27FC236}">
                <a16:creationId xmlns:a16="http://schemas.microsoft.com/office/drawing/2014/main" id="{81EEEC43-3E81-4671-AF8C-319B1203FB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0" descr="Продукти, които се предлагат в България">
            <a:hlinkClick r:id="rId17"/>
            <a:extLst>
              <a:ext uri="{FF2B5EF4-FFF2-40B4-BE49-F238E27FC236}">
                <a16:creationId xmlns:a16="http://schemas.microsoft.com/office/drawing/2014/main" id="{C259F00B-793C-44F8-AAF3-2598FB99EBD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1" descr="Image:Glencore Logo.jpg">
            <a:hlinkClick r:id="rId19" tooltip="&quot;Image:Glencore Logo.jpg&quot;"/>
            <a:extLst>
              <a:ext uri="{FF2B5EF4-FFF2-40B4-BE49-F238E27FC236}">
                <a16:creationId xmlns:a16="http://schemas.microsoft.com/office/drawing/2014/main" id="{AFE15B72-0D72-4D8F-92C3-EAC4BBF95C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2" descr="MOClogo">
            <a:extLst>
              <a:ext uri="{FF2B5EF4-FFF2-40B4-BE49-F238E27FC236}">
                <a16:creationId xmlns:a16="http://schemas.microsoft.com/office/drawing/2014/main" id="{88AEF639-350A-4C69-8315-08234608C9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4" descr="ABN AMRO logo.">
            <a:hlinkClick r:id="rId22" tooltip="&quot;Opens in a new window&quot;"/>
            <a:extLst>
              <a:ext uri="{FF2B5EF4-FFF2-40B4-BE49-F238E27FC236}">
                <a16:creationId xmlns:a16="http://schemas.microsoft.com/office/drawing/2014/main" id="{44D84E75-F8C9-4D38-AA20-A827AB0C53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5" descr="Barclays Capital Home">
            <a:hlinkClick r:id="rId24"/>
            <a:extLst>
              <a:ext uri="{FF2B5EF4-FFF2-40B4-BE49-F238E27FC236}">
                <a16:creationId xmlns:a16="http://schemas.microsoft.com/office/drawing/2014/main" id="{F19FB75E-AD31-4444-9762-22EF6C5BB38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6" descr="http://www.nonprofitresourcectr.org/CitibankFresno2007.htm">
            <a:hlinkClick r:id="rId26"/>
            <a:extLst>
              <a:ext uri="{FF2B5EF4-FFF2-40B4-BE49-F238E27FC236}">
                <a16:creationId xmlns:a16="http://schemas.microsoft.com/office/drawing/2014/main" id="{FBAC5B9B-E9DD-49EA-8944-6EB984E715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7" descr="Image:Deutsche Bank-Logo.svg">
            <a:hlinkClick r:id="rId28"/>
            <a:extLst>
              <a:ext uri="{FF2B5EF4-FFF2-40B4-BE49-F238E27FC236}">
                <a16:creationId xmlns:a16="http://schemas.microsoft.com/office/drawing/2014/main" id="{8F950E4A-6B68-4B62-A92F-D26F0D6CD7A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8" descr="drkw_logo">
            <a:extLst>
              <a:ext uri="{FF2B5EF4-FFF2-40B4-BE49-F238E27FC236}">
                <a16:creationId xmlns:a16="http://schemas.microsoft.com/office/drawing/2014/main" id="{2E632E53-AC5F-4FDE-910E-97D5189EF3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9" descr="ebrd_logo">
            <a:extLst>
              <a:ext uri="{FF2B5EF4-FFF2-40B4-BE49-F238E27FC236}">
                <a16:creationId xmlns:a16="http://schemas.microsoft.com/office/drawing/2014/main" id="{78C0BFFA-0BD5-4E85-ABE0-8A7CDBABC9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0" descr="ifc">
            <a:extLst>
              <a:ext uri="{FF2B5EF4-FFF2-40B4-BE49-F238E27FC236}">
                <a16:creationId xmlns:a16="http://schemas.microsoft.com/office/drawing/2014/main" id="{C9DCF73D-D09A-4E01-966D-07AEA7881E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1" descr="http://www.freewebs.com/surerich/myprofile.htm">
            <a:hlinkClick r:id="rId33"/>
            <a:extLst>
              <a:ext uri="{FF2B5EF4-FFF2-40B4-BE49-F238E27FC236}">
                <a16:creationId xmlns:a16="http://schemas.microsoft.com/office/drawing/2014/main" id="{F7D8457C-1529-4ABA-86DE-367670F819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2" descr="ml_brand">
            <a:extLst>
              <a:ext uri="{FF2B5EF4-FFF2-40B4-BE49-F238E27FC236}">
                <a16:creationId xmlns:a16="http://schemas.microsoft.com/office/drawing/2014/main" id="{9A5D61F9-57BC-452B-B2C0-F37F9DDF81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3" descr="Image:Lehman Brothers logo.jpg">
            <a:hlinkClick r:id="rId36"/>
            <a:extLst>
              <a:ext uri="{FF2B5EF4-FFF2-40B4-BE49-F238E27FC236}">
                <a16:creationId xmlns:a16="http://schemas.microsoft.com/office/drawing/2014/main" id="{34EDB02F-C138-46EF-B339-B1C34F5386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4" descr="swedbank_182x41">
            <a:extLst>
              <a:ext uri="{FF2B5EF4-FFF2-40B4-BE49-F238E27FC236}">
                <a16:creationId xmlns:a16="http://schemas.microsoft.com/office/drawing/2014/main" id="{C83267AC-48C4-4908-B27D-DF62D07B86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5" descr="SEB Group">
            <a:hlinkClick r:id="rId39"/>
            <a:extLst>
              <a:ext uri="{FF2B5EF4-FFF2-40B4-BE49-F238E27FC236}">
                <a16:creationId xmlns:a16="http://schemas.microsoft.com/office/drawing/2014/main" id="{7C09E28A-BCD2-472A-A41B-6208CCE8B0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1" descr="ING">
            <a:extLst>
              <a:ext uri="{FF2B5EF4-FFF2-40B4-BE49-F238E27FC236}">
                <a16:creationId xmlns:a16="http://schemas.microsoft.com/office/drawing/2014/main" id="{F09681AC-8521-4400-8763-C6BDD2E932E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3" descr="csfb_logo">
            <a:extLst>
              <a:ext uri="{FF2B5EF4-FFF2-40B4-BE49-F238E27FC236}">
                <a16:creationId xmlns:a16="http://schemas.microsoft.com/office/drawing/2014/main" id="{2755A778-1226-4F9B-B140-8C75497657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Line 9">
            <a:extLst>
              <a:ext uri="{FF2B5EF4-FFF2-40B4-BE49-F238E27FC236}">
                <a16:creationId xmlns:a16="http://schemas.microsoft.com/office/drawing/2014/main" id="{0255420F-CE92-455B-830B-8F0D01990ED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8" name="Picture 25" descr="Renault">
            <a:extLst>
              <a:ext uri="{FF2B5EF4-FFF2-40B4-BE49-F238E27FC236}">
                <a16:creationId xmlns:a16="http://schemas.microsoft.com/office/drawing/2014/main" id="{BD42FEF7-BE55-4B71-B93A-2D0713BE46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Severstal">
            <a:extLst>
              <a:ext uri="{FF2B5EF4-FFF2-40B4-BE49-F238E27FC236}">
                <a16:creationId xmlns:a16="http://schemas.microsoft.com/office/drawing/2014/main" id="{C923C36D-332E-479E-958C-A16D939314E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3" descr="Sopharma logo">
            <a:extLst>
              <a:ext uri="{FF2B5EF4-FFF2-40B4-BE49-F238E27FC236}">
                <a16:creationId xmlns:a16="http://schemas.microsoft.com/office/drawing/2014/main" id="{84A4C111-05D8-41E5-B196-5F8EFA3B43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1" descr="170px-Arcelor_logo">
            <a:hlinkClick r:id="rId46" tooltip="&quot;Arcelor logo.png&quot;"/>
            <a:extLst>
              <a:ext uri="{FF2B5EF4-FFF2-40B4-BE49-F238E27FC236}">
                <a16:creationId xmlns:a16="http://schemas.microsoft.com/office/drawing/2014/main" id="{84888C3D-30CD-4C51-84E5-183F8C77F0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2" descr="Eastman Kodak Company logo">
            <a:hlinkClick r:id="rId48" tooltip="&quot;Eastman Kodak Company logo&quot;"/>
            <a:extLst>
              <a:ext uri="{FF2B5EF4-FFF2-40B4-BE49-F238E27FC236}">
                <a16:creationId xmlns:a16="http://schemas.microsoft.com/office/drawing/2014/main" id="{775AC19A-CF63-4F7F-8534-B19261D044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1080000"/>
            <a:ext cx="8532000" cy="36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3" name="Номер слайда 5">
            <a:extLst>
              <a:ext uri="{FF2B5EF4-FFF2-40B4-BE49-F238E27FC236}">
                <a16:creationId xmlns:a16="http://schemas.microsoft.com/office/drawing/2014/main" id="{B00AD964-8A4B-40A1-84F2-CFB75D75A27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47DED442-79A1-4070-854D-A10AD41B3E9B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254629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374971-41C0-4B8F-A065-25ABFBE93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297C8D-F1EC-4ED1-8BEF-56C2F6394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B8CD138-B315-40CB-B033-AC414A46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11B8BF-0D53-4DB5-9454-9C6A40E1182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76459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0DD2F77-0D6E-4502-8207-A37E6FFA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A7D405-2715-4D9F-BA95-0AB7B21D3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5B5B719-81DE-423C-A9AC-B9B2A91D7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E3699B-0E94-40BA-9F37-596C26144E4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174172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ters_page_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398A6FB1-8CBF-44D3-B071-6068A3F9517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EC343C85-72F3-4D2C-B120-5088C9F8CC4F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D5E4BCF6-C876-442C-8E12-A4E91AF9B61E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Line 9">
            <a:extLst>
              <a:ext uri="{FF2B5EF4-FFF2-40B4-BE49-F238E27FC236}">
                <a16:creationId xmlns:a16="http://schemas.microsoft.com/office/drawing/2014/main" id="{A93E8ACB-B945-417C-9F9F-F92AAA8C882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+mn-cs"/>
            </a:endParaRPr>
          </a:p>
        </p:txBody>
      </p:sp>
      <p:pic>
        <p:nvPicPr>
          <p:cNvPr id="9" name="Рисунок 10">
            <a:extLst>
              <a:ext uri="{FF2B5EF4-FFF2-40B4-BE49-F238E27FC236}">
                <a16:creationId xmlns:a16="http://schemas.microsoft.com/office/drawing/2014/main" id="{76C63608-2BC6-46A0-AB88-9E52E83C14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6372225"/>
            <a:ext cx="121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 sz="13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 b="1">
                <a:latin typeface="Calibri" panose="020F050202020403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39AE0AD9-98D9-4921-B22A-819CB448E5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43EA518-BFF1-4F33-9C3F-D742F6D22F4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3125649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687FD0-3CB7-4BC8-A46B-636D1581D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E4F48AD-4DC0-4A7F-8A33-C4288F857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80085DB-E0C3-416A-9C91-7784D205E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E71857-1E45-4F66-97C4-AE84A6EEA4B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6296162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0CE5A136-3893-4821-BF39-34FD3D7DE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2A34CBB-D01C-45B0-9BF0-D326C35B4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B09559DF-531D-473E-894D-6C0CE6DD2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0A8D9-7EFF-42DC-8D04-A9ADA6821D2B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259171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89830058-4504-414C-B5D5-593BE3831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445055BA-3171-4133-9E85-1DBD7C87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635989FB-80F9-421B-986B-EDA7E8270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9E9D-1809-4829-ADFD-84885EBD46F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9122251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D911E2B3-DF0A-451F-A37C-5E8DC066A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999DB26C-C7E8-4703-861B-D6CCF99CE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C0FDFA1E-A920-4224-9A64-0790C7A3B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586AB-518D-407E-BAD3-B620EC24894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3040246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7665D5C5-6E93-4E29-B434-886C9681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54875E0C-3694-4FBF-904A-D5A24ACEA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D84F8B5B-3071-4ECC-9786-E12D564B6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AE1817-0B14-47FF-8CFC-7A77C758369C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86340490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B8E0933-1699-4797-9B76-0F0A74579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86CAB622-561D-49C0-ADD6-C72758188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3D41B63B-67F9-4617-BC51-4EC18E1BA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06FEA-DB41-41ED-93B5-9065B8A7EDC2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921083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38B26BC7-98D6-4AC5-93D2-6D6E6CC59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6DFB161D-5859-40CE-9DC6-6ACCB2C54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34C60627-3328-423E-BD5A-E3DBCBFEF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8D08B-0CB8-4F6E-A8DF-B56726C3CBA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71938899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D51DADE-CDAC-4CCE-A7F2-26A8C5751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E204F58-482D-43FC-A36D-C32D99252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52CDBA-E1A4-4F32-A1CF-46D19E0FE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4546E-E9EB-4E03-8F8C-182F08660DF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557271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56AC9CD-2AED-4B5F-9A4D-86B504D68A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5B00749-6754-444F-92E7-D8F23BEBC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1F41742-6730-4924-819B-7E9AF978F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B54F8-A496-436B-BFED-2454869073EB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537856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- Астер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>
            <a:extLst>
              <a:ext uri="{FF2B5EF4-FFF2-40B4-BE49-F238E27FC236}">
                <a16:creationId xmlns:a16="http://schemas.microsoft.com/office/drawing/2014/main" id="{1F13EE14-12C4-4E60-B9B7-EE83DE8F8A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511800"/>
            <a:ext cx="2230438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EF2D83E-DF91-42C5-B8FF-83923D18183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68313" y="5807075"/>
            <a:ext cx="28797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2300" b="1">
                <a:solidFill>
                  <a:srgbClr val="00AAB4"/>
                </a:solidFill>
              </a:rPr>
              <a:t>15 years </a:t>
            </a:r>
            <a:r>
              <a:rPr lang="en-US" sz="1600">
                <a:solidFill>
                  <a:srgbClr val="7F7F7F"/>
                </a:solidFill>
              </a:rPr>
              <a:t>of</a:t>
            </a:r>
          </a:p>
          <a:p>
            <a:pPr>
              <a:defRPr/>
            </a:pPr>
            <a:r>
              <a:rPr lang="en-US" sz="1600">
                <a:solidFill>
                  <a:srgbClr val="7F7F7F"/>
                </a:solidFill>
              </a:rPr>
              <a:t>reaching the stars for our clients</a:t>
            </a:r>
            <a:endParaRPr lang="ru-RU" sz="1600">
              <a:solidFill>
                <a:srgbClr val="7F7F7F"/>
              </a:solidFill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74D82C9D-22CA-446B-9EE1-DC53495DDA7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ru-RU" altLang="ru-RU">
              <a:solidFill>
                <a:srgbClr val="7F7F7F"/>
              </a:solidFill>
            </a:endParaRP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571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ru-RU" noProof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206409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C73B1D4E-0314-45AB-996F-8B679BA84AE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latin typeface="Arial" charset="0"/>
              <a:cs typeface="+mn-cs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54D92544-8D88-4637-A08E-EAD0AD5B8FD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97613"/>
            <a:ext cx="9137650" cy="407987"/>
            <a:chOff x="0" y="6280150"/>
            <a:chExt cx="9137650" cy="407988"/>
          </a:xfrm>
        </p:grpSpPr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D4B25B65-4E7D-47B6-8695-296E92C0050B}"/>
                </a:ext>
              </a:extLst>
            </p:cNvPr>
            <p:cNvCxnSpPr/>
            <p:nvPr/>
          </p:nvCxnSpPr>
          <p:spPr>
            <a:xfrm>
              <a:off x="0" y="6280150"/>
              <a:ext cx="9137650" cy="158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C1737EB9-1ACD-41F7-B83A-06921338C028}"/>
                </a:ext>
              </a:extLst>
            </p:cNvPr>
            <p:cNvCxnSpPr/>
            <p:nvPr/>
          </p:nvCxnSpPr>
          <p:spPr>
            <a:xfrm>
              <a:off x="0" y="6686551"/>
              <a:ext cx="9137650" cy="1587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9" name="Picture 3" descr="logo_add_505">
            <a:extLst>
              <a:ext uri="{FF2B5EF4-FFF2-40B4-BE49-F238E27FC236}">
                <a16:creationId xmlns:a16="http://schemas.microsoft.com/office/drawing/2014/main" id="{62A9FD71-9383-4BE5-A38C-59CAF921B54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1" descr="Nissan Logo">
            <a:hlinkClick r:id="rId3" tooltip="&quot;Nissan Logo&quot;"/>
            <a:extLst>
              <a:ext uri="{FF2B5EF4-FFF2-40B4-BE49-F238E27FC236}">
                <a16:creationId xmlns:a16="http://schemas.microsoft.com/office/drawing/2014/main" id="{1A57C5D8-EAE5-4867-811E-ADDDD480AE1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2" descr="GTK_Logo_Color12">
            <a:hlinkClick r:id="rId5"/>
            <a:extLst>
              <a:ext uri="{FF2B5EF4-FFF2-40B4-BE49-F238E27FC236}">
                <a16:creationId xmlns:a16="http://schemas.microsoft.com/office/drawing/2014/main" id="{F2A63DB6-4AB1-4507-A5A3-4FFDAACC0B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3" descr="coca">
            <a:extLst>
              <a:ext uri="{FF2B5EF4-FFF2-40B4-BE49-F238E27FC236}">
                <a16:creationId xmlns:a16="http://schemas.microsoft.com/office/drawing/2014/main" id="{4618EF95-5B1A-4EA3-B6A8-F5CB9B5DD6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4" descr="Telenor - www.telenor.com">
            <a:hlinkClick r:id="rId8"/>
            <a:extLst>
              <a:ext uri="{FF2B5EF4-FFF2-40B4-BE49-F238E27FC236}">
                <a16:creationId xmlns:a16="http://schemas.microsoft.com/office/drawing/2014/main" id="{78A27DD5-5507-44FE-AAEF-1F1E2C8758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5" descr="logo-damen_1">
            <a:extLst>
              <a:ext uri="{FF2B5EF4-FFF2-40B4-BE49-F238E27FC236}">
                <a16:creationId xmlns:a16="http://schemas.microsoft.com/office/drawing/2014/main" id="{4F5174E2-388C-4600-AE04-9E77D9B350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6" descr="news-corp_logo">
            <a:extLst>
              <a:ext uri="{FF2B5EF4-FFF2-40B4-BE49-F238E27FC236}">
                <a16:creationId xmlns:a16="http://schemas.microsoft.com/office/drawing/2014/main" id="{E3C2A184-9975-4982-B41B-7AEE8D666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7" descr="mieleNew">
            <a:extLst>
              <a:ext uri="{FF2B5EF4-FFF2-40B4-BE49-F238E27FC236}">
                <a16:creationId xmlns:a16="http://schemas.microsoft.com/office/drawing/2014/main" id="{97B61831-AA3B-4512-94B4-6F263A5C07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8" descr="175px-Nokian_logo">
            <a:hlinkClick r:id="rId13" tooltip="&quot;Nokian logo.svg&quot;"/>
            <a:extLst>
              <a:ext uri="{FF2B5EF4-FFF2-40B4-BE49-F238E27FC236}">
                <a16:creationId xmlns:a16="http://schemas.microsoft.com/office/drawing/2014/main" id="{4D2D1960-7D8D-47BE-AC2C-C943F1512B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9" descr="Toshiba Top Page">
            <a:extLst>
              <a:ext uri="{FF2B5EF4-FFF2-40B4-BE49-F238E27FC236}">
                <a16:creationId xmlns:a16="http://schemas.microsoft.com/office/drawing/2014/main" id="{8AEF2D0E-1CEC-49DB-BDB4-9E83CD2288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60" descr="Продукти, които се предлагат в България">
            <a:hlinkClick r:id="rId16"/>
            <a:extLst>
              <a:ext uri="{FF2B5EF4-FFF2-40B4-BE49-F238E27FC236}">
                <a16:creationId xmlns:a16="http://schemas.microsoft.com/office/drawing/2014/main" id="{FCA676BE-CDC2-4B86-A8A8-25E07106A4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1" descr="Image:Glencore Logo.jpg">
            <a:hlinkClick r:id="rId18" tooltip="&quot;Image:Glencore Logo.jpg&quot;"/>
            <a:extLst>
              <a:ext uri="{FF2B5EF4-FFF2-40B4-BE49-F238E27FC236}">
                <a16:creationId xmlns:a16="http://schemas.microsoft.com/office/drawing/2014/main" id="{A96C99E9-FF7E-4378-B51A-55F2587AC2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2" descr="MOClogo">
            <a:extLst>
              <a:ext uri="{FF2B5EF4-FFF2-40B4-BE49-F238E27FC236}">
                <a16:creationId xmlns:a16="http://schemas.microsoft.com/office/drawing/2014/main" id="{4AF7553D-CD5E-4A92-BC5D-14A40C7D8DF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4" descr="ABN AMRO logo.">
            <a:hlinkClick r:id="rId21" tooltip="&quot;Opens in a new window&quot;"/>
            <a:extLst>
              <a:ext uri="{FF2B5EF4-FFF2-40B4-BE49-F238E27FC236}">
                <a16:creationId xmlns:a16="http://schemas.microsoft.com/office/drawing/2014/main" id="{B0FA56BD-56FE-4B18-A241-99A569C6D2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5" descr="Barclays Capital Home">
            <a:hlinkClick r:id="rId23"/>
            <a:extLst>
              <a:ext uri="{FF2B5EF4-FFF2-40B4-BE49-F238E27FC236}">
                <a16:creationId xmlns:a16="http://schemas.microsoft.com/office/drawing/2014/main" id="{3494EE7F-F57F-4F8F-83DE-71D223D1B7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6" descr="http://www.nonprofitresourcectr.org/CitibankFresno2007.htm">
            <a:hlinkClick r:id="rId25"/>
            <a:extLst>
              <a:ext uri="{FF2B5EF4-FFF2-40B4-BE49-F238E27FC236}">
                <a16:creationId xmlns:a16="http://schemas.microsoft.com/office/drawing/2014/main" id="{908C996D-7D64-4810-B2CB-CBA1B70FD9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7" descr="Image:Deutsche Bank-Logo.svg">
            <a:hlinkClick r:id="rId27"/>
            <a:extLst>
              <a:ext uri="{FF2B5EF4-FFF2-40B4-BE49-F238E27FC236}">
                <a16:creationId xmlns:a16="http://schemas.microsoft.com/office/drawing/2014/main" id="{59056C0A-F1FD-4E0E-82F5-0E29BF4BB6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8" descr="drkw_logo">
            <a:extLst>
              <a:ext uri="{FF2B5EF4-FFF2-40B4-BE49-F238E27FC236}">
                <a16:creationId xmlns:a16="http://schemas.microsoft.com/office/drawing/2014/main" id="{4898C38A-652D-4ED1-B972-9BB755C7D4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9" descr="ebrd_logo">
            <a:extLst>
              <a:ext uri="{FF2B5EF4-FFF2-40B4-BE49-F238E27FC236}">
                <a16:creationId xmlns:a16="http://schemas.microsoft.com/office/drawing/2014/main" id="{14A3B080-BDE0-46F0-9149-D7EB0E316F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0" descr="ifc">
            <a:extLst>
              <a:ext uri="{FF2B5EF4-FFF2-40B4-BE49-F238E27FC236}">
                <a16:creationId xmlns:a16="http://schemas.microsoft.com/office/drawing/2014/main" id="{ACAD0925-66E4-4B7B-80E3-377E992C93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1" descr="http://www.freewebs.com/surerich/myprofile.htm">
            <a:hlinkClick r:id="rId32"/>
            <a:extLst>
              <a:ext uri="{FF2B5EF4-FFF2-40B4-BE49-F238E27FC236}">
                <a16:creationId xmlns:a16="http://schemas.microsoft.com/office/drawing/2014/main" id="{96208CAC-19C4-4928-8F41-38534BE7F39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2" descr="ml_brand">
            <a:extLst>
              <a:ext uri="{FF2B5EF4-FFF2-40B4-BE49-F238E27FC236}">
                <a16:creationId xmlns:a16="http://schemas.microsoft.com/office/drawing/2014/main" id="{8358B5B1-08F4-4CB2-87EB-1D3865D991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3" descr="Image:Lehman Brothers logo.jpg">
            <a:hlinkClick r:id="rId35"/>
            <a:extLst>
              <a:ext uri="{FF2B5EF4-FFF2-40B4-BE49-F238E27FC236}">
                <a16:creationId xmlns:a16="http://schemas.microsoft.com/office/drawing/2014/main" id="{3964A072-C58E-4968-ABE6-204398C28B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4" descr="swedbank_182x41">
            <a:extLst>
              <a:ext uri="{FF2B5EF4-FFF2-40B4-BE49-F238E27FC236}">
                <a16:creationId xmlns:a16="http://schemas.microsoft.com/office/drawing/2014/main" id="{D818EC19-8604-495F-8E9D-E8EE5C7A1D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5" descr="SEB Group">
            <a:hlinkClick r:id="rId38"/>
            <a:extLst>
              <a:ext uri="{FF2B5EF4-FFF2-40B4-BE49-F238E27FC236}">
                <a16:creationId xmlns:a16="http://schemas.microsoft.com/office/drawing/2014/main" id="{7338CF43-61BD-4198-8E18-D87540A2CD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41" descr="ING">
            <a:extLst>
              <a:ext uri="{FF2B5EF4-FFF2-40B4-BE49-F238E27FC236}">
                <a16:creationId xmlns:a16="http://schemas.microsoft.com/office/drawing/2014/main" id="{A17E81E1-7CA7-4AB9-83A5-192EDF68C3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63" descr="csfb_logo">
            <a:extLst>
              <a:ext uri="{FF2B5EF4-FFF2-40B4-BE49-F238E27FC236}">
                <a16:creationId xmlns:a16="http://schemas.microsoft.com/office/drawing/2014/main" id="{140B3BE6-05CD-4C0F-97D8-D5F55D4ECF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Line 9">
            <a:extLst>
              <a:ext uri="{FF2B5EF4-FFF2-40B4-BE49-F238E27FC236}">
                <a16:creationId xmlns:a16="http://schemas.microsoft.com/office/drawing/2014/main" id="{E892219C-B67F-47FF-BA8A-75D69AE3623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7" name="Picture 25" descr="Renault">
            <a:extLst>
              <a:ext uri="{FF2B5EF4-FFF2-40B4-BE49-F238E27FC236}">
                <a16:creationId xmlns:a16="http://schemas.microsoft.com/office/drawing/2014/main" id="{DB939713-3265-4F5A-B930-808A22840F1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24" descr="Severstal">
            <a:extLst>
              <a:ext uri="{FF2B5EF4-FFF2-40B4-BE49-F238E27FC236}">
                <a16:creationId xmlns:a16="http://schemas.microsoft.com/office/drawing/2014/main" id="{DC6AF875-C208-44C2-BA3C-F2C232BC57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3" descr="Sopharma logo">
            <a:extLst>
              <a:ext uri="{FF2B5EF4-FFF2-40B4-BE49-F238E27FC236}">
                <a16:creationId xmlns:a16="http://schemas.microsoft.com/office/drawing/2014/main" id="{97259425-7968-49C3-B8DA-B6BB77F619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1" descr="170px-Arcelor_logo">
            <a:hlinkClick r:id="rId45" tooltip="&quot;Arcelor logo.png&quot;"/>
            <a:extLst>
              <a:ext uri="{FF2B5EF4-FFF2-40B4-BE49-F238E27FC236}">
                <a16:creationId xmlns:a16="http://schemas.microsoft.com/office/drawing/2014/main" id="{F68661B5-54E4-4C56-9FAC-73E63F8D8A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2" descr="Eastman Kodak Company logo">
            <a:hlinkClick r:id="rId47" tooltip="&quot;Eastman Kodak Company logo&quot;"/>
            <a:extLst>
              <a:ext uri="{FF2B5EF4-FFF2-40B4-BE49-F238E27FC236}">
                <a16:creationId xmlns:a16="http://schemas.microsoft.com/office/drawing/2014/main" id="{880075EE-F5CC-45BE-B5C3-E2FF3C60DF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Рисунок 43">
            <a:extLst>
              <a:ext uri="{FF2B5EF4-FFF2-40B4-BE49-F238E27FC236}">
                <a16:creationId xmlns:a16="http://schemas.microsoft.com/office/drawing/2014/main" id="{BC05EA0F-6D84-410B-83B1-1BB011B77733}"/>
              </a:ext>
            </a:extLst>
          </p:cNvPr>
          <p:cNvPicPr>
            <a:picLocks noChangeAspect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6372225"/>
            <a:ext cx="121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980728"/>
            <a:ext cx="8532000" cy="3600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baseline="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3" name="Номер слайда 5">
            <a:extLst>
              <a:ext uri="{FF2B5EF4-FFF2-40B4-BE49-F238E27FC236}">
                <a16:creationId xmlns:a16="http://schemas.microsoft.com/office/drawing/2014/main" id="{EEC3FA5F-E84D-4E32-8288-EA04A752C92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EF559AD-2AE5-4C3B-A2F1-72E5015AAC5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84225884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- 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>
            <a:extLst>
              <a:ext uri="{FF2B5EF4-FFF2-40B4-BE49-F238E27FC236}">
                <a16:creationId xmlns:a16="http://schemas.microsoft.com/office/drawing/2014/main" id="{01980E68-2600-44A9-852C-D04420960C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ru-RU" altLang="ru-RU">
              <a:solidFill>
                <a:srgbClr val="7F7F7F"/>
              </a:solidFill>
            </a:endParaRP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571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23528" y="5589240"/>
            <a:ext cx="8420472" cy="648072"/>
          </a:xfrm>
        </p:spPr>
        <p:txBody>
          <a:bodyPr/>
          <a:lstStyle>
            <a:lvl1pPr>
              <a:defRPr>
                <a:solidFill>
                  <a:srgbClr val="00AAB4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078911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340484D5-93E4-4E96-B953-4012D614FCD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A0E9189D-8539-45F1-BB92-02061C94D0D0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EA8F1D43-6F70-468E-81B0-94BE0D9DAE18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501CD7EE-465B-49B6-BE8D-B9F8C37252A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Line 9">
            <a:extLst>
              <a:ext uri="{FF2B5EF4-FFF2-40B4-BE49-F238E27FC236}">
                <a16:creationId xmlns:a16="http://schemas.microsoft.com/office/drawing/2014/main" id="{49D9FC54-084D-45B1-A71C-2216EA712D7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3pPr>
              <a:defRPr sz="1300"/>
            </a:lvl3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4BDBD504-96D7-4A1F-8948-B20B374DC74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9A25A6C2-551B-469D-9533-22527CE8A80F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9952638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_Граф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21DDF24D-2506-4DF7-803C-EC1D3CC5E40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5258A783-8746-461D-AD19-6124E1E06DE7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7DE20E79-B833-4CDF-AE2A-721964E64F72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Line 9">
            <a:extLst>
              <a:ext uri="{FF2B5EF4-FFF2-40B4-BE49-F238E27FC236}">
                <a16:creationId xmlns:a16="http://schemas.microsoft.com/office/drawing/2014/main" id="{E5C9595E-D185-458E-876F-3300A60CB8A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pic>
        <p:nvPicPr>
          <p:cNvPr id="8" name="Рисунок 10">
            <a:extLst>
              <a:ext uri="{FF2B5EF4-FFF2-40B4-BE49-F238E27FC236}">
                <a16:creationId xmlns:a16="http://schemas.microsoft.com/office/drawing/2014/main" id="{4699DF45-F1F4-499A-85A0-C889F33CE53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9813" y="6372225"/>
            <a:ext cx="12128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0"/>
          </p:nvPr>
        </p:nvSpPr>
        <p:spPr>
          <a:xfrm>
            <a:off x="360000" y="979200"/>
            <a:ext cx="8497887" cy="511409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9ACA346A-EAB4-4071-A6E9-77205DDDB2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CAC770BD-693E-4C94-9E2B-FCF4F4E5D78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364179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 - Сфер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DCD0ADEE-0457-4487-9709-6A5DCE1473A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A13CCD6D-9588-4290-A036-2E557F14BB3D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0B78D9BA-6F1F-46FA-B5A4-9C683E67ABCA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99F2A011-599B-4176-A1B2-339630DB07F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Line 9">
            <a:extLst>
              <a:ext uri="{FF2B5EF4-FFF2-40B4-BE49-F238E27FC236}">
                <a16:creationId xmlns:a16="http://schemas.microsoft.com/office/drawing/2014/main" id="{7364B61C-6F96-41C9-91B7-7A3881BB15B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12" name="Группа 9">
            <a:extLst>
              <a:ext uri="{FF2B5EF4-FFF2-40B4-BE49-F238E27FC236}">
                <a16:creationId xmlns:a16="http://schemas.microsoft.com/office/drawing/2014/main" id="{FF1B51E8-7778-49E3-89A2-3FECC447988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65138" y="2276475"/>
            <a:ext cx="8394700" cy="3433763"/>
            <a:chOff x="465138" y="2276475"/>
            <a:chExt cx="8394417" cy="3433729"/>
          </a:xfrm>
        </p:grpSpPr>
        <p:sp>
          <p:nvSpPr>
            <p:cNvPr id="14" name="Скругленный прямоугольник 12">
              <a:extLst>
                <a:ext uri="{FF2B5EF4-FFF2-40B4-BE49-F238E27FC236}">
                  <a16:creationId xmlns:a16="http://schemas.microsoft.com/office/drawing/2014/main" id="{4034A6F4-5642-4317-BDE1-7D7889C65ABD}"/>
                </a:ext>
              </a:extLst>
            </p:cNvPr>
            <p:cNvSpPr/>
            <p:nvPr/>
          </p:nvSpPr>
          <p:spPr>
            <a:xfrm>
              <a:off x="6987347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5" name="Скругленный прямоугольник 13">
              <a:extLst>
                <a:ext uri="{FF2B5EF4-FFF2-40B4-BE49-F238E27FC236}">
                  <a16:creationId xmlns:a16="http://schemas.microsoft.com/office/drawing/2014/main" id="{6D83BB2E-E015-41BF-B36B-B060628040AC}"/>
                </a:ext>
              </a:extLst>
            </p:cNvPr>
            <p:cNvSpPr/>
            <p:nvPr/>
          </p:nvSpPr>
          <p:spPr>
            <a:xfrm>
              <a:off x="467544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6" name="Скругленный прямоугольник 14">
              <a:extLst>
                <a:ext uri="{FF2B5EF4-FFF2-40B4-BE49-F238E27FC236}">
                  <a16:creationId xmlns:a16="http://schemas.microsoft.com/office/drawing/2014/main" id="{DEB82E1A-D0D2-408E-9309-FC6BF6B86EF7}"/>
                </a:ext>
              </a:extLst>
            </p:cNvPr>
            <p:cNvSpPr/>
            <p:nvPr/>
          </p:nvSpPr>
          <p:spPr>
            <a:xfrm>
              <a:off x="4789093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7" name="Скругленный прямоугольник 15">
              <a:extLst>
                <a:ext uri="{FF2B5EF4-FFF2-40B4-BE49-F238E27FC236}">
                  <a16:creationId xmlns:a16="http://schemas.microsoft.com/office/drawing/2014/main" id="{9E018259-F0D2-47D1-968C-752A29491128}"/>
                </a:ext>
              </a:extLst>
            </p:cNvPr>
            <p:cNvSpPr/>
            <p:nvPr/>
          </p:nvSpPr>
          <p:spPr>
            <a:xfrm>
              <a:off x="2627784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8" name="Скругленный прямоугольник 16">
              <a:extLst>
                <a:ext uri="{FF2B5EF4-FFF2-40B4-BE49-F238E27FC236}">
                  <a16:creationId xmlns:a16="http://schemas.microsoft.com/office/drawing/2014/main" id="{4FEBA9E8-1EAF-4061-A19E-98775E3A62FD}"/>
                </a:ext>
              </a:extLst>
            </p:cNvPr>
            <p:cNvSpPr/>
            <p:nvPr/>
          </p:nvSpPr>
          <p:spPr>
            <a:xfrm>
              <a:off x="6987347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9" name="Скругленный прямоугольник 17">
              <a:extLst>
                <a:ext uri="{FF2B5EF4-FFF2-40B4-BE49-F238E27FC236}">
                  <a16:creationId xmlns:a16="http://schemas.microsoft.com/office/drawing/2014/main" id="{7184493E-F7E1-4693-9614-CA5B156998F0}"/>
                </a:ext>
              </a:extLst>
            </p:cNvPr>
            <p:cNvSpPr/>
            <p:nvPr/>
          </p:nvSpPr>
          <p:spPr>
            <a:xfrm>
              <a:off x="467544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" name="Скругленный прямоугольник 18">
              <a:extLst>
                <a:ext uri="{FF2B5EF4-FFF2-40B4-BE49-F238E27FC236}">
                  <a16:creationId xmlns:a16="http://schemas.microsoft.com/office/drawing/2014/main" id="{7820A695-4584-4F32-89D8-8530781C19A9}"/>
                </a:ext>
              </a:extLst>
            </p:cNvPr>
            <p:cNvSpPr/>
            <p:nvPr/>
          </p:nvSpPr>
          <p:spPr>
            <a:xfrm>
              <a:off x="4789093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" name="Скругленный прямоугольник 19">
              <a:extLst>
                <a:ext uri="{FF2B5EF4-FFF2-40B4-BE49-F238E27FC236}">
                  <a16:creationId xmlns:a16="http://schemas.microsoft.com/office/drawing/2014/main" id="{40BC66B6-4AC8-4460-AD01-B98D21242B98}"/>
                </a:ext>
              </a:extLst>
            </p:cNvPr>
            <p:cNvSpPr/>
            <p:nvPr/>
          </p:nvSpPr>
          <p:spPr>
            <a:xfrm>
              <a:off x="2627784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2" name="_s1029">
              <a:extLst>
                <a:ext uri="{FF2B5EF4-FFF2-40B4-BE49-F238E27FC236}">
                  <a16:creationId xmlns:a16="http://schemas.microsoft.com/office/drawing/2014/main" id="{601F8D6A-4BC9-4D61-BF91-23A0336C8F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138" y="4221144"/>
              <a:ext cx="1874774" cy="1439848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</p:txBody>
        </p:sp>
        <p:sp>
          <p:nvSpPr>
            <p:cNvPr id="23" name="_s1029">
              <a:extLst>
                <a:ext uri="{FF2B5EF4-FFF2-40B4-BE49-F238E27FC236}">
                  <a16:creationId xmlns:a16="http://schemas.microsoft.com/office/drawing/2014/main" id="{43C18FD4-5E92-4229-9047-6F828A0957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240" y="4221144"/>
              <a:ext cx="1874774" cy="1439848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</p:txBody>
        </p:sp>
        <p:sp>
          <p:nvSpPr>
            <p:cNvPr id="24" name="_s1029">
              <a:extLst>
                <a:ext uri="{FF2B5EF4-FFF2-40B4-BE49-F238E27FC236}">
                  <a16:creationId xmlns:a16="http://schemas.microsoft.com/office/drawing/2014/main" id="{557886BD-65FC-42C2-8568-4711CBC720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754" y="4221144"/>
              <a:ext cx="1874775" cy="14430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ru-RU" altLang="ru-RU" sz="1100">
                <a:solidFill>
                  <a:srgbClr val="000000"/>
                </a:solidFill>
              </a:endParaRPr>
            </a:p>
          </p:txBody>
        </p:sp>
        <p:sp>
          <p:nvSpPr>
            <p:cNvPr id="25" name="_s1029">
              <a:extLst>
                <a:ext uri="{FF2B5EF4-FFF2-40B4-BE49-F238E27FC236}">
                  <a16:creationId xmlns:a16="http://schemas.microsoft.com/office/drawing/2014/main" id="{760CA2C8-48E5-44FB-9478-78610E11BB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754" y="2276475"/>
              <a:ext cx="1874775" cy="1439849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100">
                <a:solidFill>
                  <a:srgbClr val="000000"/>
                </a:solidFill>
              </a:endParaRPr>
            </a:p>
          </p:txBody>
        </p:sp>
        <p:sp>
          <p:nvSpPr>
            <p:cNvPr id="26" name="_s1029">
              <a:extLst>
                <a:ext uri="{FF2B5EF4-FFF2-40B4-BE49-F238E27FC236}">
                  <a16:creationId xmlns:a16="http://schemas.microsoft.com/office/drawing/2014/main" id="{BD432F85-6C33-4C1F-B67B-4A359B1DA6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9" y="2276475"/>
              <a:ext cx="1874774" cy="1439849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ru-RU" sz="1100" b="1">
                <a:solidFill>
                  <a:srgbClr val="00AAB4"/>
                </a:solidFill>
              </a:endParaRPr>
            </a:p>
          </p:txBody>
        </p:sp>
        <p:sp>
          <p:nvSpPr>
            <p:cNvPr id="27" name="_s1029">
              <a:extLst>
                <a:ext uri="{FF2B5EF4-FFF2-40B4-BE49-F238E27FC236}">
                  <a16:creationId xmlns:a16="http://schemas.microsoft.com/office/drawing/2014/main" id="{C2D0BC0F-2603-4457-8F3F-A1938E7E70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9" y="4221144"/>
              <a:ext cx="1874774" cy="14430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100">
                <a:solidFill>
                  <a:srgbClr val="000000"/>
                </a:solidFill>
              </a:endParaRPr>
            </a:p>
          </p:txBody>
        </p:sp>
      </p:grpSp>
      <p:sp>
        <p:nvSpPr>
          <p:cNvPr id="28" name="Текст 7">
            <a:extLst>
              <a:ext uri="{FF2B5EF4-FFF2-40B4-BE49-F238E27FC236}">
                <a16:creationId xmlns:a16="http://schemas.microsoft.com/office/drawing/2014/main" id="{D8C6D00F-A7C4-4EA9-B490-6281072F662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23850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29" name="Текст 7">
            <a:extLst>
              <a:ext uri="{FF2B5EF4-FFF2-40B4-BE49-F238E27FC236}">
                <a16:creationId xmlns:a16="http://schemas.microsoft.com/office/drawing/2014/main" id="{8C22E6A5-66E4-4B92-AFA9-F2C2C3251204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75463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30" name="Текст 7">
            <a:extLst>
              <a:ext uri="{FF2B5EF4-FFF2-40B4-BE49-F238E27FC236}">
                <a16:creationId xmlns:a16="http://schemas.microsoft.com/office/drawing/2014/main" id="{FB8AB30D-30D5-4A4B-BA4D-B398B09BAFC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555875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31" name="Текст 7">
            <a:extLst>
              <a:ext uri="{FF2B5EF4-FFF2-40B4-BE49-F238E27FC236}">
                <a16:creationId xmlns:a16="http://schemas.microsoft.com/office/drawing/2014/main" id="{E1281515-B523-4BD5-B4C8-044B1BC86D83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643438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8" name="Текст 7"/>
          <p:cNvSpPr>
            <a:spLocks noGrp="1"/>
          </p:cNvSpPr>
          <p:nvPr>
            <p:ph type="body" sz="quarter" idx="10"/>
          </p:nvPr>
        </p:nvSpPr>
        <p:spPr>
          <a:xfrm>
            <a:off x="395536" y="980729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Текст 7"/>
          <p:cNvSpPr>
            <a:spLocks noGrp="1"/>
          </p:cNvSpPr>
          <p:nvPr>
            <p:ph type="body" sz="quarter" idx="12"/>
          </p:nvPr>
        </p:nvSpPr>
        <p:spPr>
          <a:xfrm>
            <a:off x="255577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Текст 7"/>
          <p:cNvSpPr>
            <a:spLocks noGrp="1"/>
          </p:cNvSpPr>
          <p:nvPr>
            <p:ph type="body" sz="quarter" idx="13"/>
          </p:nvPr>
        </p:nvSpPr>
        <p:spPr>
          <a:xfrm>
            <a:off x="471601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Текст 7"/>
          <p:cNvSpPr>
            <a:spLocks noGrp="1"/>
          </p:cNvSpPr>
          <p:nvPr>
            <p:ph type="body" sz="quarter" idx="14"/>
          </p:nvPr>
        </p:nvSpPr>
        <p:spPr>
          <a:xfrm>
            <a:off x="687625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2" name="Номер слайда 5">
            <a:extLst>
              <a:ext uri="{FF2B5EF4-FFF2-40B4-BE49-F238E27FC236}">
                <a16:creationId xmlns:a16="http://schemas.microsoft.com/office/drawing/2014/main" id="{31304B14-5C9E-45C9-BAB6-5A0347BDBDED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64FD1AA3-B031-44B8-8ACE-8102879E3E9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3277218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 - Сферы -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04EE0AE0-D760-4D17-A3F0-9D8BB92EF74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9E9777C4-06F8-4896-BBDF-B728C07667E8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7BA52032-A0CB-4623-9411-539F948AC804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B75A6722-9F1B-4598-B45B-3E20F2C8CCA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Line 9">
            <a:extLst>
              <a:ext uri="{FF2B5EF4-FFF2-40B4-BE49-F238E27FC236}">
                <a16:creationId xmlns:a16="http://schemas.microsoft.com/office/drawing/2014/main" id="{AA992180-062A-471D-88AC-4D82F1845D6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sp>
        <p:nvSpPr>
          <p:cNvPr id="12" name="Текст 7">
            <a:extLst>
              <a:ext uri="{FF2B5EF4-FFF2-40B4-BE49-F238E27FC236}">
                <a16:creationId xmlns:a16="http://schemas.microsoft.com/office/drawing/2014/main" id="{DB1D0720-0E6B-46D4-B444-5F64465B24D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23850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14" name="Текст 7">
            <a:extLst>
              <a:ext uri="{FF2B5EF4-FFF2-40B4-BE49-F238E27FC236}">
                <a16:creationId xmlns:a16="http://schemas.microsoft.com/office/drawing/2014/main" id="{7F15661F-8788-457B-BDEA-825B92CADE33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75463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15" name="Текст 7">
            <a:extLst>
              <a:ext uri="{FF2B5EF4-FFF2-40B4-BE49-F238E27FC236}">
                <a16:creationId xmlns:a16="http://schemas.microsoft.com/office/drawing/2014/main" id="{973B3F09-871B-4307-A4DB-CC39F1320F71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555875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16" name="Текст 7">
            <a:extLst>
              <a:ext uri="{FF2B5EF4-FFF2-40B4-BE49-F238E27FC236}">
                <a16:creationId xmlns:a16="http://schemas.microsoft.com/office/drawing/2014/main" id="{42017774-234C-4761-A0C9-51D4E8080A73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643438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>
              <a:solidFill>
                <a:srgbClr val="BFBFB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8" name="Текст 7"/>
          <p:cNvSpPr>
            <a:spLocks noGrp="1"/>
          </p:cNvSpPr>
          <p:nvPr>
            <p:ph type="body" sz="quarter" idx="10"/>
          </p:nvPr>
        </p:nvSpPr>
        <p:spPr>
          <a:xfrm>
            <a:off x="395536" y="980729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Текст 7"/>
          <p:cNvSpPr>
            <a:spLocks noGrp="1"/>
          </p:cNvSpPr>
          <p:nvPr>
            <p:ph type="body" sz="quarter" idx="12"/>
          </p:nvPr>
        </p:nvSpPr>
        <p:spPr>
          <a:xfrm>
            <a:off x="255577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Текст 7"/>
          <p:cNvSpPr>
            <a:spLocks noGrp="1"/>
          </p:cNvSpPr>
          <p:nvPr>
            <p:ph type="body" sz="quarter" idx="13"/>
          </p:nvPr>
        </p:nvSpPr>
        <p:spPr>
          <a:xfrm>
            <a:off x="471601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Текст 7"/>
          <p:cNvSpPr>
            <a:spLocks noGrp="1"/>
          </p:cNvSpPr>
          <p:nvPr>
            <p:ph type="body" sz="quarter" idx="14"/>
          </p:nvPr>
        </p:nvSpPr>
        <p:spPr>
          <a:xfrm>
            <a:off x="687625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0113547F-2E2F-455D-BBA1-D1495EB51EA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C8617B84-2434-400D-86F2-451AE0C102AC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45384438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FA5611F4-C2E3-44F3-B8CE-16DD7716D2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2EAFDA6D-BA24-47FF-9007-0E4F0EED027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DD26FD24-48E5-4C48-960B-8221440C8601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62451B22-B002-4612-9B4A-B4110E63366B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B6E7F61D-4C8B-48EA-A32A-4B05F4D4A47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" descr="logo_add_505">
            <a:extLst>
              <a:ext uri="{FF2B5EF4-FFF2-40B4-BE49-F238E27FC236}">
                <a16:creationId xmlns:a16="http://schemas.microsoft.com/office/drawing/2014/main" id="{4AC0A913-FFA3-4141-8532-F90AF824650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1" descr="Nissan Logo">
            <a:hlinkClick r:id="rId4" tooltip="&quot;Nissan Logo&quot;"/>
            <a:extLst>
              <a:ext uri="{FF2B5EF4-FFF2-40B4-BE49-F238E27FC236}">
                <a16:creationId xmlns:a16="http://schemas.microsoft.com/office/drawing/2014/main" id="{7CDC5112-F3AF-4673-B0AF-F0206218F1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2" descr="GTK_Logo_Color12">
            <a:hlinkClick r:id="rId6"/>
            <a:extLst>
              <a:ext uri="{FF2B5EF4-FFF2-40B4-BE49-F238E27FC236}">
                <a16:creationId xmlns:a16="http://schemas.microsoft.com/office/drawing/2014/main" id="{B08FAD52-9600-48BC-9426-210E83DC429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3" descr="coca">
            <a:extLst>
              <a:ext uri="{FF2B5EF4-FFF2-40B4-BE49-F238E27FC236}">
                <a16:creationId xmlns:a16="http://schemas.microsoft.com/office/drawing/2014/main" id="{925A4116-E8C2-4ED6-BEA1-8B63A9728B8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4" descr="Telenor - www.telenor.com">
            <a:hlinkClick r:id="rId9"/>
            <a:extLst>
              <a:ext uri="{FF2B5EF4-FFF2-40B4-BE49-F238E27FC236}">
                <a16:creationId xmlns:a16="http://schemas.microsoft.com/office/drawing/2014/main" id="{3A6756D0-FB5A-41D0-8252-9BBA99A863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5" descr="logo-damen_1">
            <a:extLst>
              <a:ext uri="{FF2B5EF4-FFF2-40B4-BE49-F238E27FC236}">
                <a16:creationId xmlns:a16="http://schemas.microsoft.com/office/drawing/2014/main" id="{AF1872C9-91B2-4CB3-B7D6-0AD57E612D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6" descr="news-corp_logo">
            <a:extLst>
              <a:ext uri="{FF2B5EF4-FFF2-40B4-BE49-F238E27FC236}">
                <a16:creationId xmlns:a16="http://schemas.microsoft.com/office/drawing/2014/main" id="{E6E3F76D-B728-403A-B659-A43734C833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7" descr="mieleNew">
            <a:extLst>
              <a:ext uri="{FF2B5EF4-FFF2-40B4-BE49-F238E27FC236}">
                <a16:creationId xmlns:a16="http://schemas.microsoft.com/office/drawing/2014/main" id="{AE3D0D90-3CA6-420F-A425-F7E8782659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8" descr="175px-Nokian_logo">
            <a:hlinkClick r:id="rId14" tooltip="&quot;Nokian logo.svg&quot;"/>
            <a:extLst>
              <a:ext uri="{FF2B5EF4-FFF2-40B4-BE49-F238E27FC236}">
                <a16:creationId xmlns:a16="http://schemas.microsoft.com/office/drawing/2014/main" id="{2B67200A-95B9-4041-B037-AE72DF3D35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9" descr="Toshiba Top Page">
            <a:extLst>
              <a:ext uri="{FF2B5EF4-FFF2-40B4-BE49-F238E27FC236}">
                <a16:creationId xmlns:a16="http://schemas.microsoft.com/office/drawing/2014/main" id="{567811BC-DDFF-4676-802E-11954631DD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0" descr="Продукти, които се предлагат в България">
            <a:hlinkClick r:id="rId17"/>
            <a:extLst>
              <a:ext uri="{FF2B5EF4-FFF2-40B4-BE49-F238E27FC236}">
                <a16:creationId xmlns:a16="http://schemas.microsoft.com/office/drawing/2014/main" id="{DB1F6291-99AB-437F-9F9B-A5C510E65E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1" descr="Image:Glencore Logo.jpg">
            <a:hlinkClick r:id="rId19" tooltip="&quot;Image:Glencore Logo.jpg&quot;"/>
            <a:extLst>
              <a:ext uri="{FF2B5EF4-FFF2-40B4-BE49-F238E27FC236}">
                <a16:creationId xmlns:a16="http://schemas.microsoft.com/office/drawing/2014/main" id="{F1BE111A-616B-4A6C-BFC9-3AEB56B7FB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2" descr="MOClogo">
            <a:extLst>
              <a:ext uri="{FF2B5EF4-FFF2-40B4-BE49-F238E27FC236}">
                <a16:creationId xmlns:a16="http://schemas.microsoft.com/office/drawing/2014/main" id="{5120C6FE-BFF5-45D3-BDA8-B4A491BBE6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4" descr="ABN AMRO logo.">
            <a:hlinkClick r:id="rId22" tooltip="&quot;Opens in a new window&quot;"/>
            <a:extLst>
              <a:ext uri="{FF2B5EF4-FFF2-40B4-BE49-F238E27FC236}">
                <a16:creationId xmlns:a16="http://schemas.microsoft.com/office/drawing/2014/main" id="{769865BE-B044-4768-B1A0-4A9D49889D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5" descr="Barclays Capital Home">
            <a:hlinkClick r:id="rId24"/>
            <a:extLst>
              <a:ext uri="{FF2B5EF4-FFF2-40B4-BE49-F238E27FC236}">
                <a16:creationId xmlns:a16="http://schemas.microsoft.com/office/drawing/2014/main" id="{8A41C526-784A-47CA-BEB6-F06455970B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6" descr="http://www.nonprofitresourcectr.org/CitibankFresno2007.htm">
            <a:hlinkClick r:id="rId26"/>
            <a:extLst>
              <a:ext uri="{FF2B5EF4-FFF2-40B4-BE49-F238E27FC236}">
                <a16:creationId xmlns:a16="http://schemas.microsoft.com/office/drawing/2014/main" id="{E7BD4346-4B78-4F65-BC08-F9DCAAC539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7" descr="Image:Deutsche Bank-Logo.svg">
            <a:hlinkClick r:id="rId28"/>
            <a:extLst>
              <a:ext uri="{FF2B5EF4-FFF2-40B4-BE49-F238E27FC236}">
                <a16:creationId xmlns:a16="http://schemas.microsoft.com/office/drawing/2014/main" id="{1D8DA5DB-A593-4FE9-B497-FDE34797A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8" descr="drkw_logo">
            <a:extLst>
              <a:ext uri="{FF2B5EF4-FFF2-40B4-BE49-F238E27FC236}">
                <a16:creationId xmlns:a16="http://schemas.microsoft.com/office/drawing/2014/main" id="{B5609B8B-7E6F-4D0C-9890-EAFBE5A201D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9" descr="ebrd_logo">
            <a:extLst>
              <a:ext uri="{FF2B5EF4-FFF2-40B4-BE49-F238E27FC236}">
                <a16:creationId xmlns:a16="http://schemas.microsoft.com/office/drawing/2014/main" id="{FFCC2064-976D-4D99-97FB-6F2D27BEEC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0" descr="ifc">
            <a:extLst>
              <a:ext uri="{FF2B5EF4-FFF2-40B4-BE49-F238E27FC236}">
                <a16:creationId xmlns:a16="http://schemas.microsoft.com/office/drawing/2014/main" id="{DC4CC5F7-094A-40A4-A167-800C8F0D90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1" descr="http://www.freewebs.com/surerich/myprofile.htm">
            <a:hlinkClick r:id="rId33"/>
            <a:extLst>
              <a:ext uri="{FF2B5EF4-FFF2-40B4-BE49-F238E27FC236}">
                <a16:creationId xmlns:a16="http://schemas.microsoft.com/office/drawing/2014/main" id="{5E879D46-BC16-4791-B24A-81AA7571EF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2" descr="ml_brand">
            <a:extLst>
              <a:ext uri="{FF2B5EF4-FFF2-40B4-BE49-F238E27FC236}">
                <a16:creationId xmlns:a16="http://schemas.microsoft.com/office/drawing/2014/main" id="{F7B45C43-AC52-4C97-AAEA-9F1A979772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3" descr="Image:Lehman Brothers logo.jpg">
            <a:hlinkClick r:id="rId36"/>
            <a:extLst>
              <a:ext uri="{FF2B5EF4-FFF2-40B4-BE49-F238E27FC236}">
                <a16:creationId xmlns:a16="http://schemas.microsoft.com/office/drawing/2014/main" id="{F5CF7541-D042-4225-ADA1-565A928414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4" descr="swedbank_182x41">
            <a:extLst>
              <a:ext uri="{FF2B5EF4-FFF2-40B4-BE49-F238E27FC236}">
                <a16:creationId xmlns:a16="http://schemas.microsoft.com/office/drawing/2014/main" id="{A30BDE67-8F83-4656-A41E-D99A511E8F9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5" descr="SEB Group">
            <a:hlinkClick r:id="rId39"/>
            <a:extLst>
              <a:ext uri="{FF2B5EF4-FFF2-40B4-BE49-F238E27FC236}">
                <a16:creationId xmlns:a16="http://schemas.microsoft.com/office/drawing/2014/main" id="{F1088B69-ADFB-42B0-BB0C-E82156AA48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1" descr="ING">
            <a:extLst>
              <a:ext uri="{FF2B5EF4-FFF2-40B4-BE49-F238E27FC236}">
                <a16:creationId xmlns:a16="http://schemas.microsoft.com/office/drawing/2014/main" id="{E28C0DBE-25DD-4958-A3B5-CC797D97F9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3" descr="csfb_logo">
            <a:extLst>
              <a:ext uri="{FF2B5EF4-FFF2-40B4-BE49-F238E27FC236}">
                <a16:creationId xmlns:a16="http://schemas.microsoft.com/office/drawing/2014/main" id="{FA7A5860-06FB-4F40-BF4C-84318C19F1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Line 9">
            <a:extLst>
              <a:ext uri="{FF2B5EF4-FFF2-40B4-BE49-F238E27FC236}">
                <a16:creationId xmlns:a16="http://schemas.microsoft.com/office/drawing/2014/main" id="{502EC1B9-F06C-464D-8578-524C3BA4CD2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8" name="Picture 25" descr="Renault">
            <a:extLst>
              <a:ext uri="{FF2B5EF4-FFF2-40B4-BE49-F238E27FC236}">
                <a16:creationId xmlns:a16="http://schemas.microsoft.com/office/drawing/2014/main" id="{4B56220F-54D5-4B6F-A99C-0B9F178D91A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Severstal">
            <a:extLst>
              <a:ext uri="{FF2B5EF4-FFF2-40B4-BE49-F238E27FC236}">
                <a16:creationId xmlns:a16="http://schemas.microsoft.com/office/drawing/2014/main" id="{449944D1-9450-4F4D-AD60-5441D9F5EA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3" descr="Sopharma logo">
            <a:extLst>
              <a:ext uri="{FF2B5EF4-FFF2-40B4-BE49-F238E27FC236}">
                <a16:creationId xmlns:a16="http://schemas.microsoft.com/office/drawing/2014/main" id="{7499FC6F-930C-4F74-BB05-84C83892B9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1" descr="170px-Arcelor_logo">
            <a:hlinkClick r:id="rId46" tooltip="&quot;Arcelor logo.png&quot;"/>
            <a:extLst>
              <a:ext uri="{FF2B5EF4-FFF2-40B4-BE49-F238E27FC236}">
                <a16:creationId xmlns:a16="http://schemas.microsoft.com/office/drawing/2014/main" id="{73E08DAF-032B-41FC-8026-B534471F24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2" descr="Eastman Kodak Company logo">
            <a:hlinkClick r:id="rId48" tooltip="&quot;Eastman Kodak Company logo&quot;"/>
            <a:extLst>
              <a:ext uri="{FF2B5EF4-FFF2-40B4-BE49-F238E27FC236}">
                <a16:creationId xmlns:a16="http://schemas.microsoft.com/office/drawing/2014/main" id="{364A2058-B786-4970-A645-5876DFBA08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980728"/>
            <a:ext cx="8532000" cy="360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3" name="Номер слайда 5">
            <a:extLst>
              <a:ext uri="{FF2B5EF4-FFF2-40B4-BE49-F238E27FC236}">
                <a16:creationId xmlns:a16="http://schemas.microsoft.com/office/drawing/2014/main" id="{E5A5E96B-FCD9-4E94-B46E-DF8B9F4274C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2AD3768A-3013-428A-B375-769788D741A3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5419180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кт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>
            <a:extLst>
              <a:ext uri="{FF2B5EF4-FFF2-40B4-BE49-F238E27FC236}">
                <a16:creationId xmlns:a16="http://schemas.microsoft.com/office/drawing/2014/main" id="{800A09ED-5C75-4666-8709-D101D35328A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F7B0D20A-DB8E-4625-B087-3ED1B27786B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75689735-3D8D-4148-9D2D-BE2A77A0B145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DE7063B2-14F6-452D-986D-DD661EEA368D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5D4AF514-C69A-4F2E-B2DB-B108BC1F4A0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Скругленный прямоугольник 11">
            <a:extLst>
              <a:ext uri="{FF2B5EF4-FFF2-40B4-BE49-F238E27FC236}">
                <a16:creationId xmlns:a16="http://schemas.microsoft.com/office/drawing/2014/main" id="{FAD9141F-6D9C-4425-B5A7-BD4071EEEDEE}"/>
              </a:ext>
            </a:extLst>
          </p:cNvPr>
          <p:cNvSpPr/>
          <p:nvPr userDrawn="1"/>
        </p:nvSpPr>
        <p:spPr>
          <a:xfrm>
            <a:off x="3347864" y="4198036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47EDC13D-2D51-4941-B915-2B0D23EFF4E7}"/>
              </a:ext>
            </a:extLst>
          </p:cNvPr>
          <p:cNvSpPr/>
          <p:nvPr userDrawn="1"/>
        </p:nvSpPr>
        <p:spPr>
          <a:xfrm>
            <a:off x="467544" y="2276872"/>
            <a:ext cx="2160240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3">
            <a:extLst>
              <a:ext uri="{FF2B5EF4-FFF2-40B4-BE49-F238E27FC236}">
                <a16:creationId xmlns:a16="http://schemas.microsoft.com/office/drawing/2014/main" id="{7EEE9CD3-09FF-43B4-A874-A4599870C889}"/>
              </a:ext>
            </a:extLst>
          </p:cNvPr>
          <p:cNvSpPr/>
          <p:nvPr userDrawn="1"/>
        </p:nvSpPr>
        <p:spPr>
          <a:xfrm>
            <a:off x="6300192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3C50C182-E74D-457E-9BAB-DDF9266948F3}"/>
              </a:ext>
            </a:extLst>
          </p:cNvPr>
          <p:cNvSpPr/>
          <p:nvPr userDrawn="1"/>
        </p:nvSpPr>
        <p:spPr>
          <a:xfrm>
            <a:off x="467544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5">
            <a:extLst>
              <a:ext uri="{FF2B5EF4-FFF2-40B4-BE49-F238E27FC236}">
                <a16:creationId xmlns:a16="http://schemas.microsoft.com/office/drawing/2014/main" id="{8EBD5585-490D-40CB-82F2-581FB9A1B637}"/>
              </a:ext>
            </a:extLst>
          </p:cNvPr>
          <p:cNvSpPr/>
          <p:nvPr userDrawn="1"/>
        </p:nvSpPr>
        <p:spPr>
          <a:xfrm>
            <a:off x="3347864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кругленный прямоугольник 16">
            <a:extLst>
              <a:ext uri="{FF2B5EF4-FFF2-40B4-BE49-F238E27FC236}">
                <a16:creationId xmlns:a16="http://schemas.microsoft.com/office/drawing/2014/main" id="{1ACE44DD-068B-4FAA-9A39-C9EC7340982F}"/>
              </a:ext>
            </a:extLst>
          </p:cNvPr>
          <p:cNvSpPr/>
          <p:nvPr userDrawn="1"/>
        </p:nvSpPr>
        <p:spPr>
          <a:xfrm>
            <a:off x="6300192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7" name="Текст 36"/>
          <p:cNvSpPr>
            <a:spLocks noGrp="1"/>
          </p:cNvSpPr>
          <p:nvPr>
            <p:ph type="body" sz="quarter" idx="10"/>
          </p:nvPr>
        </p:nvSpPr>
        <p:spPr>
          <a:xfrm>
            <a:off x="360000" y="1125538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Текст 36"/>
          <p:cNvSpPr>
            <a:spLocks noGrp="1"/>
          </p:cNvSpPr>
          <p:nvPr>
            <p:ph type="body" sz="quarter" idx="11"/>
          </p:nvPr>
        </p:nvSpPr>
        <p:spPr>
          <a:xfrm>
            <a:off x="619264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36"/>
          <p:cNvSpPr>
            <a:spLocks noGrp="1"/>
          </p:cNvSpPr>
          <p:nvPr>
            <p:ph type="body" sz="quarter" idx="12"/>
          </p:nvPr>
        </p:nvSpPr>
        <p:spPr>
          <a:xfrm>
            <a:off x="331232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FE7BB43-27E4-47FF-A3A0-06232D86C3F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D94FF5C3-F1CB-40E8-926B-0236611AEB7E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15931997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B9F406CF-84B9-4D9C-B58E-BE8CD10000C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8775" y="1916113"/>
            <a:ext cx="8245475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ja-JP" sz="2800" i="1">
                <a:solidFill>
                  <a:srgbClr val="00AAB4"/>
                </a:solidFill>
                <a:ea typeface="ＭＳ Ｐゴシック" pitchFamily="34" charset="-128"/>
              </a:rPr>
              <a:t>Thank you for your attention!</a:t>
            </a:r>
            <a:endParaRPr lang="en-US" altLang="ru-RU" sz="2800" i="1">
              <a:solidFill>
                <a:srgbClr val="00AAB4"/>
              </a:solidFill>
            </a:endParaRPr>
          </a:p>
        </p:txBody>
      </p:sp>
      <p:pic>
        <p:nvPicPr>
          <p:cNvPr id="3" name="Picture 7" descr="Logo">
            <a:extLst>
              <a:ext uri="{FF2B5EF4-FFF2-40B4-BE49-F238E27FC236}">
                <a16:creationId xmlns:a16="http://schemas.microsoft.com/office/drawing/2014/main" id="{EAB68223-2BDE-44F8-93E4-E62DF8CE88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511800"/>
            <a:ext cx="2230438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4">
            <a:extLst>
              <a:ext uri="{FF2B5EF4-FFF2-40B4-BE49-F238E27FC236}">
                <a16:creationId xmlns:a16="http://schemas.microsoft.com/office/drawing/2014/main" id="{F86867C8-954E-48C6-A150-34FE6E4CA24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ru-RU" altLang="ru-RU">
              <a:solidFill>
                <a:srgbClr val="7F7F7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5F71A1-E9C3-441C-9446-69D2B709699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68313" y="5807075"/>
            <a:ext cx="28797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2300" b="1">
                <a:solidFill>
                  <a:srgbClr val="00AAB4"/>
                </a:solidFill>
              </a:rPr>
              <a:t>15 years </a:t>
            </a:r>
            <a:r>
              <a:rPr lang="en-US" sz="1600">
                <a:solidFill>
                  <a:srgbClr val="7F7F7F"/>
                </a:solidFill>
              </a:rPr>
              <a:t>of</a:t>
            </a:r>
          </a:p>
          <a:p>
            <a:pPr>
              <a:defRPr/>
            </a:pPr>
            <a:r>
              <a:rPr lang="en-US" sz="1600">
                <a:solidFill>
                  <a:srgbClr val="7F7F7F"/>
                </a:solidFill>
              </a:rPr>
              <a:t>reaching the stars for our clients</a:t>
            </a:r>
            <a:endParaRPr lang="ru-RU" sz="160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5554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>
            <a:extLst>
              <a:ext uri="{FF2B5EF4-FFF2-40B4-BE49-F238E27FC236}">
                <a16:creationId xmlns:a16="http://schemas.microsoft.com/office/drawing/2014/main" id="{9E98A21F-A41D-4103-B0AE-02C308DFD1E9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5" name="Группа 6">
            <a:extLst>
              <a:ext uri="{FF2B5EF4-FFF2-40B4-BE49-F238E27FC236}">
                <a16:creationId xmlns:a16="http://schemas.microsoft.com/office/drawing/2014/main" id="{9CB9ECD1-19EB-4928-815B-A930EE9EB88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6" name="Straight Connector 51">
              <a:extLst>
                <a:ext uri="{FF2B5EF4-FFF2-40B4-BE49-F238E27FC236}">
                  <a16:creationId xmlns:a16="http://schemas.microsoft.com/office/drawing/2014/main" id="{6EBA85A3-1F74-4B03-8557-199053760704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54">
              <a:extLst>
                <a:ext uri="{FF2B5EF4-FFF2-40B4-BE49-F238E27FC236}">
                  <a16:creationId xmlns:a16="http://schemas.microsoft.com/office/drawing/2014/main" id="{4D4D2DF0-6671-493C-A216-00C075544BA3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CE7ED9CB-0E25-4190-8DE1-474FA055A31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" name="Picture 58" descr="map">
            <a:extLst>
              <a:ext uri="{FF2B5EF4-FFF2-40B4-BE49-F238E27FC236}">
                <a16:creationId xmlns:a16="http://schemas.microsoft.com/office/drawing/2014/main" id="{2908A56D-1FA8-4995-98FE-FBD4C561EE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223963"/>
            <a:ext cx="2614613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/>
          </p:nvPr>
        </p:nvSpPr>
        <p:spPr>
          <a:xfrm>
            <a:off x="3653480" y="4005064"/>
            <a:ext cx="4681538" cy="20161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C5C44A81-FA0F-41ED-AC66-03DAE7F3C6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E66B9B54-3581-46CA-AD78-7E75690ADAC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1689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ракт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>
            <a:extLst>
              <a:ext uri="{FF2B5EF4-FFF2-40B4-BE49-F238E27FC236}">
                <a16:creationId xmlns:a16="http://schemas.microsoft.com/office/drawing/2014/main" id="{DE758A1F-921D-4DB5-A878-145B3A6C5DC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F3DC7FE0-B803-4163-A501-7971B20793D2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D9FBB652-D148-42AA-9B30-0CD52E84684B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18DD0FC3-310C-42AE-8C0E-4C4E182B2699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D68A3DE9-CE9E-4A60-8246-6B38FFF2436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Скругленный прямоугольник 11">
            <a:extLst>
              <a:ext uri="{FF2B5EF4-FFF2-40B4-BE49-F238E27FC236}">
                <a16:creationId xmlns:a16="http://schemas.microsoft.com/office/drawing/2014/main" id="{1F61547A-7B0F-4C44-8153-1754B5F06B6E}"/>
              </a:ext>
            </a:extLst>
          </p:cNvPr>
          <p:cNvSpPr/>
          <p:nvPr userDrawn="1"/>
        </p:nvSpPr>
        <p:spPr>
          <a:xfrm>
            <a:off x="3347864" y="4198036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F63EEF3D-D5A3-4BF5-801B-4EAA9C11FBA2}"/>
              </a:ext>
            </a:extLst>
          </p:cNvPr>
          <p:cNvSpPr/>
          <p:nvPr userDrawn="1"/>
        </p:nvSpPr>
        <p:spPr>
          <a:xfrm>
            <a:off x="467544" y="2276872"/>
            <a:ext cx="2160240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3">
            <a:extLst>
              <a:ext uri="{FF2B5EF4-FFF2-40B4-BE49-F238E27FC236}">
                <a16:creationId xmlns:a16="http://schemas.microsoft.com/office/drawing/2014/main" id="{D2AE1A60-A7A2-402A-82BE-41CA30FA3320}"/>
              </a:ext>
            </a:extLst>
          </p:cNvPr>
          <p:cNvSpPr/>
          <p:nvPr userDrawn="1"/>
        </p:nvSpPr>
        <p:spPr>
          <a:xfrm>
            <a:off x="6300192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2DB47B40-425B-47FB-81A4-8D011CFFD456}"/>
              </a:ext>
            </a:extLst>
          </p:cNvPr>
          <p:cNvSpPr/>
          <p:nvPr userDrawn="1"/>
        </p:nvSpPr>
        <p:spPr>
          <a:xfrm>
            <a:off x="467544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5">
            <a:extLst>
              <a:ext uri="{FF2B5EF4-FFF2-40B4-BE49-F238E27FC236}">
                <a16:creationId xmlns:a16="http://schemas.microsoft.com/office/drawing/2014/main" id="{E36A4329-5051-4293-9B82-BA68DF2A3439}"/>
              </a:ext>
            </a:extLst>
          </p:cNvPr>
          <p:cNvSpPr/>
          <p:nvPr userDrawn="1"/>
        </p:nvSpPr>
        <p:spPr>
          <a:xfrm>
            <a:off x="3347864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кругленный прямоугольник 16">
            <a:extLst>
              <a:ext uri="{FF2B5EF4-FFF2-40B4-BE49-F238E27FC236}">
                <a16:creationId xmlns:a16="http://schemas.microsoft.com/office/drawing/2014/main" id="{2BAF05A7-9800-4ECE-85CC-673FB9F4D50F}"/>
              </a:ext>
            </a:extLst>
          </p:cNvPr>
          <p:cNvSpPr/>
          <p:nvPr userDrawn="1"/>
        </p:nvSpPr>
        <p:spPr>
          <a:xfrm>
            <a:off x="6300192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7" name="Текст 36"/>
          <p:cNvSpPr>
            <a:spLocks noGrp="1"/>
          </p:cNvSpPr>
          <p:nvPr>
            <p:ph type="body" sz="quarter" idx="10"/>
          </p:nvPr>
        </p:nvSpPr>
        <p:spPr>
          <a:xfrm>
            <a:off x="360000" y="1125538"/>
            <a:ext cx="2267784" cy="863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Текст 36"/>
          <p:cNvSpPr>
            <a:spLocks noGrp="1"/>
          </p:cNvSpPr>
          <p:nvPr>
            <p:ph type="body" sz="quarter" idx="11"/>
          </p:nvPr>
        </p:nvSpPr>
        <p:spPr>
          <a:xfrm>
            <a:off x="6192648" y="1124744"/>
            <a:ext cx="2267784" cy="863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36"/>
          <p:cNvSpPr>
            <a:spLocks noGrp="1"/>
          </p:cNvSpPr>
          <p:nvPr>
            <p:ph type="body" sz="quarter" idx="12"/>
          </p:nvPr>
        </p:nvSpPr>
        <p:spPr>
          <a:xfrm>
            <a:off x="3312328" y="1124744"/>
            <a:ext cx="2267784" cy="863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5647AC67-36FC-471D-B10D-BBB24625F83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B8A508B7-C734-4F74-8B67-4B70236486FB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388944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5D8C10F-2BC2-45C0-88B4-27CB718FF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31C0B4C-421B-4983-BCB0-7A387ADAE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D4B82F-C011-478B-A8AF-DCB35AA914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7C6DB-9525-4B3D-9CA8-CF6BAD1681B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83541891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F734B5D6-4E84-4211-9A9B-B4ED3B8D9E4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C013BF47-0DD7-4A57-A13B-3179F1B57E7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2A9D02C3-06A0-40F9-8B03-6522DAB83F39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CECE1091-D2AE-4319-8B04-5463115CAA27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0EFF6506-0B32-4FCD-8FB2-A9C1CE58B10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" descr="logo_add_505">
            <a:extLst>
              <a:ext uri="{FF2B5EF4-FFF2-40B4-BE49-F238E27FC236}">
                <a16:creationId xmlns:a16="http://schemas.microsoft.com/office/drawing/2014/main" id="{6262CF91-B566-4F0C-B240-1230216ABB2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1" descr="Nissan Logo">
            <a:hlinkClick r:id="rId4" tooltip="&quot;Nissan Logo&quot;"/>
            <a:extLst>
              <a:ext uri="{FF2B5EF4-FFF2-40B4-BE49-F238E27FC236}">
                <a16:creationId xmlns:a16="http://schemas.microsoft.com/office/drawing/2014/main" id="{81C6B7D9-8FA6-4AB1-B87F-81C8550A95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2" descr="GTK_Logo_Color12">
            <a:hlinkClick r:id="rId6"/>
            <a:extLst>
              <a:ext uri="{FF2B5EF4-FFF2-40B4-BE49-F238E27FC236}">
                <a16:creationId xmlns:a16="http://schemas.microsoft.com/office/drawing/2014/main" id="{51B763E8-8A49-4D07-AE93-4D717FD800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3" descr="coca">
            <a:extLst>
              <a:ext uri="{FF2B5EF4-FFF2-40B4-BE49-F238E27FC236}">
                <a16:creationId xmlns:a16="http://schemas.microsoft.com/office/drawing/2014/main" id="{2816BC69-D1D6-4ED8-868F-7C05E41244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4" descr="Telenor - www.telenor.com">
            <a:hlinkClick r:id="rId9"/>
            <a:extLst>
              <a:ext uri="{FF2B5EF4-FFF2-40B4-BE49-F238E27FC236}">
                <a16:creationId xmlns:a16="http://schemas.microsoft.com/office/drawing/2014/main" id="{FE0C0BF7-B0DA-4B62-88C0-B02F9DE9B38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5" descr="logo-damen_1">
            <a:extLst>
              <a:ext uri="{FF2B5EF4-FFF2-40B4-BE49-F238E27FC236}">
                <a16:creationId xmlns:a16="http://schemas.microsoft.com/office/drawing/2014/main" id="{D3952A6C-60FF-43F7-8D53-09FE4F6F15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6" descr="news-corp_logo">
            <a:extLst>
              <a:ext uri="{FF2B5EF4-FFF2-40B4-BE49-F238E27FC236}">
                <a16:creationId xmlns:a16="http://schemas.microsoft.com/office/drawing/2014/main" id="{38B56321-C935-4F17-91E7-B2DEE8B122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7" descr="mieleNew">
            <a:extLst>
              <a:ext uri="{FF2B5EF4-FFF2-40B4-BE49-F238E27FC236}">
                <a16:creationId xmlns:a16="http://schemas.microsoft.com/office/drawing/2014/main" id="{65BA393D-0916-4FEF-AFED-60719D0B329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8" descr="175px-Nokian_logo">
            <a:hlinkClick r:id="rId14" tooltip="&quot;Nokian logo.svg&quot;"/>
            <a:extLst>
              <a:ext uri="{FF2B5EF4-FFF2-40B4-BE49-F238E27FC236}">
                <a16:creationId xmlns:a16="http://schemas.microsoft.com/office/drawing/2014/main" id="{3573EB66-FF75-469C-B853-5F397FBD29B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9" descr="Toshiba Top Page">
            <a:extLst>
              <a:ext uri="{FF2B5EF4-FFF2-40B4-BE49-F238E27FC236}">
                <a16:creationId xmlns:a16="http://schemas.microsoft.com/office/drawing/2014/main" id="{D12400C6-6998-4BBA-8F41-9E53D4F1A88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0" descr="Продукти, които се предлагат в България">
            <a:hlinkClick r:id="rId17"/>
            <a:extLst>
              <a:ext uri="{FF2B5EF4-FFF2-40B4-BE49-F238E27FC236}">
                <a16:creationId xmlns:a16="http://schemas.microsoft.com/office/drawing/2014/main" id="{179F4F2E-DA13-449D-AA28-233998608AC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1" descr="Image:Glencore Logo.jpg">
            <a:hlinkClick r:id="rId19" tooltip="&quot;Image:Glencore Logo.jpg&quot;"/>
            <a:extLst>
              <a:ext uri="{FF2B5EF4-FFF2-40B4-BE49-F238E27FC236}">
                <a16:creationId xmlns:a16="http://schemas.microsoft.com/office/drawing/2014/main" id="{A0991B86-EA2B-4C36-8A07-19F0EBD135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2" descr="MOClogo">
            <a:extLst>
              <a:ext uri="{FF2B5EF4-FFF2-40B4-BE49-F238E27FC236}">
                <a16:creationId xmlns:a16="http://schemas.microsoft.com/office/drawing/2014/main" id="{B28234FA-8813-4077-883D-C6185E17DB2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4" descr="ABN AMRO logo.">
            <a:hlinkClick r:id="rId22" tooltip="&quot;Opens in a new window&quot;"/>
            <a:extLst>
              <a:ext uri="{FF2B5EF4-FFF2-40B4-BE49-F238E27FC236}">
                <a16:creationId xmlns:a16="http://schemas.microsoft.com/office/drawing/2014/main" id="{D7A33976-E836-4CFB-8353-0D19EF677A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5" descr="Barclays Capital Home">
            <a:hlinkClick r:id="rId24"/>
            <a:extLst>
              <a:ext uri="{FF2B5EF4-FFF2-40B4-BE49-F238E27FC236}">
                <a16:creationId xmlns:a16="http://schemas.microsoft.com/office/drawing/2014/main" id="{5D92720D-1D1F-4B67-B219-1679C4A14C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6" descr="http://www.nonprofitresourcectr.org/CitibankFresno2007.htm">
            <a:hlinkClick r:id="rId26"/>
            <a:extLst>
              <a:ext uri="{FF2B5EF4-FFF2-40B4-BE49-F238E27FC236}">
                <a16:creationId xmlns:a16="http://schemas.microsoft.com/office/drawing/2014/main" id="{1D078F40-A474-44AC-966C-BC0EC009AB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7" descr="Image:Deutsche Bank-Logo.svg">
            <a:hlinkClick r:id="rId28"/>
            <a:extLst>
              <a:ext uri="{FF2B5EF4-FFF2-40B4-BE49-F238E27FC236}">
                <a16:creationId xmlns:a16="http://schemas.microsoft.com/office/drawing/2014/main" id="{6DCEA639-3737-4021-9F4F-1FFAFF6173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8" descr="drkw_logo">
            <a:extLst>
              <a:ext uri="{FF2B5EF4-FFF2-40B4-BE49-F238E27FC236}">
                <a16:creationId xmlns:a16="http://schemas.microsoft.com/office/drawing/2014/main" id="{E60C378F-5BB2-497A-8ED8-56056FF0FB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9" descr="ebrd_logo">
            <a:extLst>
              <a:ext uri="{FF2B5EF4-FFF2-40B4-BE49-F238E27FC236}">
                <a16:creationId xmlns:a16="http://schemas.microsoft.com/office/drawing/2014/main" id="{C8CF12CB-2147-4EBA-A142-C8A89D2A2D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0" descr="ifc">
            <a:extLst>
              <a:ext uri="{FF2B5EF4-FFF2-40B4-BE49-F238E27FC236}">
                <a16:creationId xmlns:a16="http://schemas.microsoft.com/office/drawing/2014/main" id="{33890F84-A27E-4292-962D-0153C27358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1" descr="http://www.freewebs.com/surerich/myprofile.htm">
            <a:hlinkClick r:id="rId33"/>
            <a:extLst>
              <a:ext uri="{FF2B5EF4-FFF2-40B4-BE49-F238E27FC236}">
                <a16:creationId xmlns:a16="http://schemas.microsoft.com/office/drawing/2014/main" id="{67588C08-4CCC-4F25-BF53-20045631A3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2" descr="ml_brand">
            <a:extLst>
              <a:ext uri="{FF2B5EF4-FFF2-40B4-BE49-F238E27FC236}">
                <a16:creationId xmlns:a16="http://schemas.microsoft.com/office/drawing/2014/main" id="{DDFCC8D4-F587-4E87-BF37-66C8795A84A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3" descr="Image:Lehman Brothers logo.jpg">
            <a:hlinkClick r:id="rId36"/>
            <a:extLst>
              <a:ext uri="{FF2B5EF4-FFF2-40B4-BE49-F238E27FC236}">
                <a16:creationId xmlns:a16="http://schemas.microsoft.com/office/drawing/2014/main" id="{EA4964A3-5ED3-4F2C-A4E1-595653BE6C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4" descr="swedbank_182x41">
            <a:extLst>
              <a:ext uri="{FF2B5EF4-FFF2-40B4-BE49-F238E27FC236}">
                <a16:creationId xmlns:a16="http://schemas.microsoft.com/office/drawing/2014/main" id="{44989FC5-39CA-42CD-BA79-C503D2EB64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5" descr="SEB Group">
            <a:hlinkClick r:id="rId39"/>
            <a:extLst>
              <a:ext uri="{FF2B5EF4-FFF2-40B4-BE49-F238E27FC236}">
                <a16:creationId xmlns:a16="http://schemas.microsoft.com/office/drawing/2014/main" id="{DD9F267D-9910-4D67-B54E-45AD41F4EF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1" descr="ING">
            <a:extLst>
              <a:ext uri="{FF2B5EF4-FFF2-40B4-BE49-F238E27FC236}">
                <a16:creationId xmlns:a16="http://schemas.microsoft.com/office/drawing/2014/main" id="{C3E03BCA-708B-4355-8712-B69E055FC3B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3" descr="csfb_logo">
            <a:extLst>
              <a:ext uri="{FF2B5EF4-FFF2-40B4-BE49-F238E27FC236}">
                <a16:creationId xmlns:a16="http://schemas.microsoft.com/office/drawing/2014/main" id="{9200F870-D02B-4B1F-A453-17846DBF75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Line 9">
            <a:extLst>
              <a:ext uri="{FF2B5EF4-FFF2-40B4-BE49-F238E27FC236}">
                <a16:creationId xmlns:a16="http://schemas.microsoft.com/office/drawing/2014/main" id="{3442AFA6-6B73-4760-B372-2D29C38C03B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8" name="Picture 25" descr="Renault">
            <a:extLst>
              <a:ext uri="{FF2B5EF4-FFF2-40B4-BE49-F238E27FC236}">
                <a16:creationId xmlns:a16="http://schemas.microsoft.com/office/drawing/2014/main" id="{56900C61-6024-4C72-8D3F-65C00E4760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Severstal">
            <a:extLst>
              <a:ext uri="{FF2B5EF4-FFF2-40B4-BE49-F238E27FC236}">
                <a16:creationId xmlns:a16="http://schemas.microsoft.com/office/drawing/2014/main" id="{E8B53EF3-C47A-40BC-ACF7-C663D680C92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3" descr="Sopharma logo">
            <a:extLst>
              <a:ext uri="{FF2B5EF4-FFF2-40B4-BE49-F238E27FC236}">
                <a16:creationId xmlns:a16="http://schemas.microsoft.com/office/drawing/2014/main" id="{1083DC28-C8AB-4F14-9F0D-C73E7FB6B7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1" descr="170px-Arcelor_logo">
            <a:hlinkClick r:id="rId46" tooltip="&quot;Arcelor logo.png&quot;"/>
            <a:extLst>
              <a:ext uri="{FF2B5EF4-FFF2-40B4-BE49-F238E27FC236}">
                <a16:creationId xmlns:a16="http://schemas.microsoft.com/office/drawing/2014/main" id="{AF53B592-FFEA-41A7-B0A8-79A68B325D1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2" descr="Eastman Kodak Company logo">
            <a:hlinkClick r:id="rId48" tooltip="&quot;Eastman Kodak Company logo&quot;"/>
            <a:extLst>
              <a:ext uri="{FF2B5EF4-FFF2-40B4-BE49-F238E27FC236}">
                <a16:creationId xmlns:a16="http://schemas.microsoft.com/office/drawing/2014/main" id="{76D4B386-D474-4F26-BB8B-BE59EDF680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1080000"/>
            <a:ext cx="8532000" cy="36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3" name="Номер слайда 5">
            <a:extLst>
              <a:ext uri="{FF2B5EF4-FFF2-40B4-BE49-F238E27FC236}">
                <a16:creationId xmlns:a16="http://schemas.microsoft.com/office/drawing/2014/main" id="{BF25E812-F8D7-4779-B9F8-376A4020282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58028508-BA7C-4613-9A38-B5AC4BD98CF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213674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C43C122-D823-4702-B6A3-CC292CEA5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D27DB0-6E87-4A57-B6F0-9C2F588C7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99B4912-B2E9-4A6D-B870-2DB53FF4A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E3217-741D-4459-8759-27520E6878DB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83272512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1128E3D-A6C3-4A86-90DF-25423A77A6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F51C53D-D10B-4E93-BA0C-58505D864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BE62019-B8AF-44AE-A10F-ECE2273E2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BC160-2093-4AE6-8FFA-BB1594913517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964027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7390A3-82CF-482E-A0FB-788DD2BA7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3D180CC-2184-4382-8987-E29B4C6AC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7444FD4-1796-4E51-B62E-BD0625B34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BB21A-0E51-4D32-86D7-C44F44339541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8366475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93F18AFC-0435-44A7-B490-992362113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B4F584BD-8C16-4499-99F3-ADD9D3956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2505A0AD-B518-4FCB-A04B-D2520D891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ECF14-1D4A-49CE-8669-F6ECD3D0F7F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8050003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F0C1DDA4-6249-4890-BBCC-33AD35A6A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13F42CAD-CAF4-408B-8E03-5C9EAFDF3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EFF748C3-24D7-4A10-80BB-5046218AF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4F612-A3A4-40AA-A043-09B01C25297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5271564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016E6EF3-D710-4C12-89CB-A0E9DA91A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7902706A-81EA-4691-8770-098D2806B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481A55E-C28C-4A14-8749-69E21DFC0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8F36C-BE3B-441A-A3BC-AB792AC2E10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80641311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7FF45ECA-454D-4A01-B744-3D5180FB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22A2F435-DFE0-4884-A449-D734FB1B2A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66D72871-4755-4D1D-AC68-A984686BE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19756-2BFD-46E3-9884-8BA82E142048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5277409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4A10CFA9-49C1-48AB-B6D7-B429C61C0C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EFAAE498-9193-4CB8-95E9-2BF971F2D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207056A9-123B-4FA1-8F49-597449C75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3A72B-4D4D-4BB9-916D-9E0001F6D87C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23415708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D2CD8D29-5784-43E4-B3AF-855F1D63A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7646B437-261A-4C72-A459-3EB3D00AD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67FBA11-C17C-4990-A726-5BE8724E6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714FA-619F-4628-B09F-EA8094CFE65B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770380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2F35DABA-73A2-489D-89F1-D21F7BAD4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6068A2F7-6388-4635-941B-A39B3FB31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D3A858E9-D708-4D2B-87F3-C31254B91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252A57-37FE-4BA8-BD82-8CEFDD59308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27269293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31F41A-603D-4FBA-A0E3-07B6C7702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9616681-B9DC-44E5-8E67-ADEEC6F8C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30A44E-EAFE-4D84-BD93-7DAF7546B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4FB368-97C1-4DF2-B7C3-A603EAAC6B5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421922198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37C60F-C726-4412-A0DB-EBDEFE9C0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4678E6F-121E-4C4A-9EDA-F32A470FF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BCE5C11-9881-4741-B075-9B9412173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2E025-FEF3-4D63-873A-4302D6EC63A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17038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4B742B58-25ED-4776-918F-F133E0A52CA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28DFA5F6-F6D5-4129-B2EA-C75E45019316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22735DE4-D3CB-4A97-B728-8C3C22084C80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8C04319-5AF2-4498-93B0-9BA5D0C650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Line 9">
            <a:extLst>
              <a:ext uri="{FF2B5EF4-FFF2-40B4-BE49-F238E27FC236}">
                <a16:creationId xmlns:a16="http://schemas.microsoft.com/office/drawing/2014/main" id="{47782080-970F-4FFC-8AAE-BDECBBEBEDC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  <a:cs typeface="Arial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 sz="13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 b="1">
                <a:latin typeface="Calibri" panose="020F050202020403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4E1E7B51-6906-4203-9E1D-A9AB07B818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263A61D-C53C-41A2-ADAA-AEB38998BC5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73380148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ters_page_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A5F244C0-0D11-44A0-A543-63D9F64C7C8D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5EADBA49-F21A-44FF-8CD3-BA5B541236EE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6BC4B261-3D3E-4F34-96E3-415B6947BAA9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80B6BFB4-247B-41BC-BA93-15805703501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Line 9">
            <a:extLst>
              <a:ext uri="{FF2B5EF4-FFF2-40B4-BE49-F238E27FC236}">
                <a16:creationId xmlns:a16="http://schemas.microsoft.com/office/drawing/2014/main" id="{D1F4C88D-7324-4102-893C-11E3CC6ED57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  <a:cs typeface="Arial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 sz="13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 b="1">
                <a:latin typeface="Calibri" panose="020F050202020403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1FBA3CD6-DEDA-4B7A-BD5F-2726D8A435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9BAC12C-E404-4F4D-AB61-58EC0BBC55D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9969136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A28A049E-D9B9-4AAE-A0C4-4C889347645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 charset="0"/>
              <a:cs typeface="Arial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46C17C48-CE53-4A00-BE7F-C24AF325247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C409D179-3102-4B98-A56C-5C502E4C4198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5AA4C883-30AE-4EEB-8AE6-63A92A9F734A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D26FA20E-E9F4-49DE-9C58-E2FF6522917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" descr="logo_add_505">
            <a:extLst>
              <a:ext uri="{FF2B5EF4-FFF2-40B4-BE49-F238E27FC236}">
                <a16:creationId xmlns:a16="http://schemas.microsoft.com/office/drawing/2014/main" id="{9DCC766F-86A0-4113-9F7A-33E3956F98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1" descr="Nissan Logo">
            <a:hlinkClick r:id="rId4" tooltip="&quot;Nissan Logo&quot;"/>
            <a:extLst>
              <a:ext uri="{FF2B5EF4-FFF2-40B4-BE49-F238E27FC236}">
                <a16:creationId xmlns:a16="http://schemas.microsoft.com/office/drawing/2014/main" id="{5269D0FF-BC35-4C2C-8B21-686665F896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2" descr="GTK_Logo_Color12">
            <a:hlinkClick r:id="rId6"/>
            <a:extLst>
              <a:ext uri="{FF2B5EF4-FFF2-40B4-BE49-F238E27FC236}">
                <a16:creationId xmlns:a16="http://schemas.microsoft.com/office/drawing/2014/main" id="{A84805C8-FAF3-4B55-B6C6-4407DD6E65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3" descr="coca">
            <a:extLst>
              <a:ext uri="{FF2B5EF4-FFF2-40B4-BE49-F238E27FC236}">
                <a16:creationId xmlns:a16="http://schemas.microsoft.com/office/drawing/2014/main" id="{809638F4-A598-4FC1-A6D6-765691B0C02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4" descr="Telenor - www.telenor.com">
            <a:hlinkClick r:id="rId9"/>
            <a:extLst>
              <a:ext uri="{FF2B5EF4-FFF2-40B4-BE49-F238E27FC236}">
                <a16:creationId xmlns:a16="http://schemas.microsoft.com/office/drawing/2014/main" id="{689C2DAE-78D8-4787-B493-63D95447B8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5" descr="logo-damen_1">
            <a:extLst>
              <a:ext uri="{FF2B5EF4-FFF2-40B4-BE49-F238E27FC236}">
                <a16:creationId xmlns:a16="http://schemas.microsoft.com/office/drawing/2014/main" id="{A8273401-044F-4903-A229-4786990EE2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6" descr="news-corp_logo">
            <a:extLst>
              <a:ext uri="{FF2B5EF4-FFF2-40B4-BE49-F238E27FC236}">
                <a16:creationId xmlns:a16="http://schemas.microsoft.com/office/drawing/2014/main" id="{A16FDCB4-3F14-40B4-B27C-C060FD17D4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7" descr="mieleNew">
            <a:extLst>
              <a:ext uri="{FF2B5EF4-FFF2-40B4-BE49-F238E27FC236}">
                <a16:creationId xmlns:a16="http://schemas.microsoft.com/office/drawing/2014/main" id="{641BED0F-3C83-421B-B565-A3449846C5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8" descr="175px-Nokian_logo">
            <a:hlinkClick r:id="rId14" tooltip="&quot;Nokian logo.svg&quot;"/>
            <a:extLst>
              <a:ext uri="{FF2B5EF4-FFF2-40B4-BE49-F238E27FC236}">
                <a16:creationId xmlns:a16="http://schemas.microsoft.com/office/drawing/2014/main" id="{70B79127-7D6C-459F-9CB1-C0099814980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9" descr="Toshiba Top Page">
            <a:extLst>
              <a:ext uri="{FF2B5EF4-FFF2-40B4-BE49-F238E27FC236}">
                <a16:creationId xmlns:a16="http://schemas.microsoft.com/office/drawing/2014/main" id="{AF261F58-BFAE-4F10-82C9-A9E9B9007D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0" descr="Продукти, които се предлагат в България">
            <a:hlinkClick r:id="rId17"/>
            <a:extLst>
              <a:ext uri="{FF2B5EF4-FFF2-40B4-BE49-F238E27FC236}">
                <a16:creationId xmlns:a16="http://schemas.microsoft.com/office/drawing/2014/main" id="{EF656F60-2257-45D7-89A8-9AEF2B9E3F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1" descr="Image:Glencore Logo.jpg">
            <a:hlinkClick r:id="rId19" tooltip="&quot;Image:Glencore Logo.jpg&quot;"/>
            <a:extLst>
              <a:ext uri="{FF2B5EF4-FFF2-40B4-BE49-F238E27FC236}">
                <a16:creationId xmlns:a16="http://schemas.microsoft.com/office/drawing/2014/main" id="{259C02E9-1E5B-4EDC-9F31-AFE34E9AB5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2" descr="MOClogo">
            <a:extLst>
              <a:ext uri="{FF2B5EF4-FFF2-40B4-BE49-F238E27FC236}">
                <a16:creationId xmlns:a16="http://schemas.microsoft.com/office/drawing/2014/main" id="{0A9E6AAB-148C-4387-B173-E87DD137B0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4" descr="ABN AMRO logo.">
            <a:hlinkClick r:id="rId22" tooltip="&quot;Opens in a new window&quot;"/>
            <a:extLst>
              <a:ext uri="{FF2B5EF4-FFF2-40B4-BE49-F238E27FC236}">
                <a16:creationId xmlns:a16="http://schemas.microsoft.com/office/drawing/2014/main" id="{86CA12CE-9D34-4023-B1FD-59F16023C1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5" descr="Barclays Capital Home">
            <a:hlinkClick r:id="rId24"/>
            <a:extLst>
              <a:ext uri="{FF2B5EF4-FFF2-40B4-BE49-F238E27FC236}">
                <a16:creationId xmlns:a16="http://schemas.microsoft.com/office/drawing/2014/main" id="{6ADBF950-9CF2-469F-90C9-15F62B534E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6" descr="http://www.nonprofitresourcectr.org/CitibankFresno2007.htm">
            <a:hlinkClick r:id="rId26"/>
            <a:extLst>
              <a:ext uri="{FF2B5EF4-FFF2-40B4-BE49-F238E27FC236}">
                <a16:creationId xmlns:a16="http://schemas.microsoft.com/office/drawing/2014/main" id="{A640ABAE-7C5A-4C81-B176-D942256061A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7" descr="Image:Deutsche Bank-Logo.svg">
            <a:hlinkClick r:id="rId28"/>
            <a:extLst>
              <a:ext uri="{FF2B5EF4-FFF2-40B4-BE49-F238E27FC236}">
                <a16:creationId xmlns:a16="http://schemas.microsoft.com/office/drawing/2014/main" id="{036426A9-CB9E-4C35-B60B-CA65C976A0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8" descr="drkw_logo">
            <a:extLst>
              <a:ext uri="{FF2B5EF4-FFF2-40B4-BE49-F238E27FC236}">
                <a16:creationId xmlns:a16="http://schemas.microsoft.com/office/drawing/2014/main" id="{5AA5633C-27C0-4769-B6E6-0DFE606268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9" descr="ebrd_logo">
            <a:extLst>
              <a:ext uri="{FF2B5EF4-FFF2-40B4-BE49-F238E27FC236}">
                <a16:creationId xmlns:a16="http://schemas.microsoft.com/office/drawing/2014/main" id="{B729920C-1D2D-489B-B76C-0C189FF3AD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0" descr="ifc">
            <a:extLst>
              <a:ext uri="{FF2B5EF4-FFF2-40B4-BE49-F238E27FC236}">
                <a16:creationId xmlns:a16="http://schemas.microsoft.com/office/drawing/2014/main" id="{43614775-2B36-4E4B-A411-883CDABF63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1" descr="http://www.freewebs.com/surerich/myprofile.htm">
            <a:hlinkClick r:id="rId33"/>
            <a:extLst>
              <a:ext uri="{FF2B5EF4-FFF2-40B4-BE49-F238E27FC236}">
                <a16:creationId xmlns:a16="http://schemas.microsoft.com/office/drawing/2014/main" id="{A9E721EA-577C-4107-ABD7-6D2AE17073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2" descr="ml_brand">
            <a:extLst>
              <a:ext uri="{FF2B5EF4-FFF2-40B4-BE49-F238E27FC236}">
                <a16:creationId xmlns:a16="http://schemas.microsoft.com/office/drawing/2014/main" id="{7A5D3E6B-BAE8-4FC5-9284-6F8EA8F5E9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3" descr="Image:Lehman Brothers logo.jpg">
            <a:hlinkClick r:id="rId36"/>
            <a:extLst>
              <a:ext uri="{FF2B5EF4-FFF2-40B4-BE49-F238E27FC236}">
                <a16:creationId xmlns:a16="http://schemas.microsoft.com/office/drawing/2014/main" id="{0E5B589F-DABD-4672-BAFC-2E670E5C47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4" descr="swedbank_182x41">
            <a:extLst>
              <a:ext uri="{FF2B5EF4-FFF2-40B4-BE49-F238E27FC236}">
                <a16:creationId xmlns:a16="http://schemas.microsoft.com/office/drawing/2014/main" id="{1E13A941-2EBD-46FD-B522-C5233477E97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5" descr="SEB Group">
            <a:hlinkClick r:id="rId39"/>
            <a:extLst>
              <a:ext uri="{FF2B5EF4-FFF2-40B4-BE49-F238E27FC236}">
                <a16:creationId xmlns:a16="http://schemas.microsoft.com/office/drawing/2014/main" id="{BDE57FB0-D43C-4394-B8DB-4C1B2AD4BC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1" descr="ING">
            <a:extLst>
              <a:ext uri="{FF2B5EF4-FFF2-40B4-BE49-F238E27FC236}">
                <a16:creationId xmlns:a16="http://schemas.microsoft.com/office/drawing/2014/main" id="{0D731821-A8D5-4E61-AABA-8EFBAC5DD1A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3" descr="csfb_logo">
            <a:extLst>
              <a:ext uri="{FF2B5EF4-FFF2-40B4-BE49-F238E27FC236}">
                <a16:creationId xmlns:a16="http://schemas.microsoft.com/office/drawing/2014/main" id="{EDE728DB-95A7-4976-A434-A8CA2FA052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Line 9">
            <a:extLst>
              <a:ext uri="{FF2B5EF4-FFF2-40B4-BE49-F238E27FC236}">
                <a16:creationId xmlns:a16="http://schemas.microsoft.com/office/drawing/2014/main" id="{F1CC4942-00C0-42DC-8818-C6BF10E87A9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8" name="Picture 25" descr="Renault">
            <a:extLst>
              <a:ext uri="{FF2B5EF4-FFF2-40B4-BE49-F238E27FC236}">
                <a16:creationId xmlns:a16="http://schemas.microsoft.com/office/drawing/2014/main" id="{13FC42EF-8212-431D-ACAD-AA04955939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Severstal">
            <a:extLst>
              <a:ext uri="{FF2B5EF4-FFF2-40B4-BE49-F238E27FC236}">
                <a16:creationId xmlns:a16="http://schemas.microsoft.com/office/drawing/2014/main" id="{FF83423C-A06E-4181-87C9-9F04CB4539A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3" descr="Sopharma logo">
            <a:extLst>
              <a:ext uri="{FF2B5EF4-FFF2-40B4-BE49-F238E27FC236}">
                <a16:creationId xmlns:a16="http://schemas.microsoft.com/office/drawing/2014/main" id="{5BAE3040-8D71-49CD-8215-E548AF6D31D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1" descr="170px-Arcelor_logo">
            <a:hlinkClick r:id="rId46" tooltip="&quot;Arcelor logo.png&quot;"/>
            <a:extLst>
              <a:ext uri="{FF2B5EF4-FFF2-40B4-BE49-F238E27FC236}">
                <a16:creationId xmlns:a16="http://schemas.microsoft.com/office/drawing/2014/main" id="{2D7D8D03-000E-47DB-9F2C-AD08003ED05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2" descr="Eastman Kodak Company logo">
            <a:hlinkClick r:id="rId48" tooltip="&quot;Eastman Kodak Company logo&quot;"/>
            <a:extLst>
              <a:ext uri="{FF2B5EF4-FFF2-40B4-BE49-F238E27FC236}">
                <a16:creationId xmlns:a16="http://schemas.microsoft.com/office/drawing/2014/main" id="{512F0CAD-ECD3-487D-80A1-2AC693A4688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980728"/>
            <a:ext cx="8532000" cy="3600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baseline="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3" name="Номер слайда 5">
            <a:extLst>
              <a:ext uri="{FF2B5EF4-FFF2-40B4-BE49-F238E27FC236}">
                <a16:creationId xmlns:a16="http://schemas.microsoft.com/office/drawing/2014/main" id="{CB0D7D23-5B7C-4C66-94E0-3AD2B996C0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89B8014B-6D53-4533-A8D1-C42320D8D8A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667738394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779113E-B877-41E2-8E89-66337F131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568764-588D-4DDA-9D4D-EA5A6CB8A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894E4B-D911-40A2-9FE6-4DF69F63C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9F50C5-91DB-4AF6-92BF-0C21430C01B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29916935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EBAEC596-603F-415D-8F0D-45206EED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9C5F9B53-9929-43A0-A571-4BA6E86EE8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47327B11-79ED-4E31-8A40-9930A535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701165-D381-4109-A173-ABFC93363C4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76411394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ракт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>
            <a:extLst>
              <a:ext uri="{FF2B5EF4-FFF2-40B4-BE49-F238E27FC236}">
                <a16:creationId xmlns:a16="http://schemas.microsoft.com/office/drawing/2014/main" id="{9AA3C88F-6AB7-44DF-8C66-18DDAF37F411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C642C244-4C00-48AA-9DAC-FD63C713F92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C7331C5F-07D1-490B-B8BE-A284B74DD7B7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DF0C4609-9009-4AFD-BDFC-185318D6EC28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79C2D35B-43F8-4D3A-A695-216566709DB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Скругленный прямоугольник 11">
            <a:extLst>
              <a:ext uri="{FF2B5EF4-FFF2-40B4-BE49-F238E27FC236}">
                <a16:creationId xmlns:a16="http://schemas.microsoft.com/office/drawing/2014/main" id="{06C8F88E-0FF6-4EF8-A9BB-889D1B4FF130}"/>
              </a:ext>
            </a:extLst>
          </p:cNvPr>
          <p:cNvSpPr/>
          <p:nvPr userDrawn="1"/>
        </p:nvSpPr>
        <p:spPr>
          <a:xfrm>
            <a:off x="3347864" y="4198036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FA620A79-1F0A-450C-84FF-657742082457}"/>
              </a:ext>
            </a:extLst>
          </p:cNvPr>
          <p:cNvSpPr/>
          <p:nvPr userDrawn="1"/>
        </p:nvSpPr>
        <p:spPr>
          <a:xfrm>
            <a:off x="467544" y="2276872"/>
            <a:ext cx="2160240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3">
            <a:extLst>
              <a:ext uri="{FF2B5EF4-FFF2-40B4-BE49-F238E27FC236}">
                <a16:creationId xmlns:a16="http://schemas.microsoft.com/office/drawing/2014/main" id="{B37967DE-BF4E-48ED-B276-64AF5FC89EEB}"/>
              </a:ext>
            </a:extLst>
          </p:cNvPr>
          <p:cNvSpPr/>
          <p:nvPr userDrawn="1"/>
        </p:nvSpPr>
        <p:spPr>
          <a:xfrm>
            <a:off x="6300192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2BEF7FD5-2570-4671-ABD6-D66BC73F8A61}"/>
              </a:ext>
            </a:extLst>
          </p:cNvPr>
          <p:cNvSpPr/>
          <p:nvPr userDrawn="1"/>
        </p:nvSpPr>
        <p:spPr>
          <a:xfrm>
            <a:off x="467544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5">
            <a:extLst>
              <a:ext uri="{FF2B5EF4-FFF2-40B4-BE49-F238E27FC236}">
                <a16:creationId xmlns:a16="http://schemas.microsoft.com/office/drawing/2014/main" id="{FAA5628C-F568-4DCE-AD38-5D7DB810BAF3}"/>
              </a:ext>
            </a:extLst>
          </p:cNvPr>
          <p:cNvSpPr/>
          <p:nvPr userDrawn="1"/>
        </p:nvSpPr>
        <p:spPr>
          <a:xfrm>
            <a:off x="3347864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кругленный прямоугольник 16">
            <a:extLst>
              <a:ext uri="{FF2B5EF4-FFF2-40B4-BE49-F238E27FC236}">
                <a16:creationId xmlns:a16="http://schemas.microsoft.com/office/drawing/2014/main" id="{62B2AE99-2931-4AE8-AE5A-6E2DCBF013FF}"/>
              </a:ext>
            </a:extLst>
          </p:cNvPr>
          <p:cNvSpPr/>
          <p:nvPr userDrawn="1"/>
        </p:nvSpPr>
        <p:spPr>
          <a:xfrm>
            <a:off x="6300192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7" name="Текст 36"/>
          <p:cNvSpPr>
            <a:spLocks noGrp="1"/>
          </p:cNvSpPr>
          <p:nvPr>
            <p:ph type="body" sz="quarter" idx="10"/>
          </p:nvPr>
        </p:nvSpPr>
        <p:spPr>
          <a:xfrm>
            <a:off x="360000" y="1125538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Текст 36"/>
          <p:cNvSpPr>
            <a:spLocks noGrp="1"/>
          </p:cNvSpPr>
          <p:nvPr>
            <p:ph type="body" sz="quarter" idx="11"/>
          </p:nvPr>
        </p:nvSpPr>
        <p:spPr>
          <a:xfrm>
            <a:off x="619264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36"/>
          <p:cNvSpPr>
            <a:spLocks noGrp="1"/>
          </p:cNvSpPr>
          <p:nvPr>
            <p:ph type="body" sz="quarter" idx="12"/>
          </p:nvPr>
        </p:nvSpPr>
        <p:spPr>
          <a:xfrm>
            <a:off x="331232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516ECB6C-B395-4569-9D91-367318C8AE3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BEA9038C-AB36-4C7A-9779-A46210A3489C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57739811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1600DAE8-368F-4E15-9F3B-118E28A40B3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9A9725FB-8A9E-4A97-8810-D61B4FAB447C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E23528E0-5373-48C4-BE82-47C506ABB205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3948C51C-CBD2-4E5A-B7A7-38D7EDD675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Line 9">
            <a:extLst>
              <a:ext uri="{FF2B5EF4-FFF2-40B4-BE49-F238E27FC236}">
                <a16:creationId xmlns:a16="http://schemas.microsoft.com/office/drawing/2014/main" id="{91DE5613-91DE-49A6-8514-960CB49E762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 sz="13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 b="1">
                <a:latin typeface="Calibri" panose="020F050202020403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6E5FC41A-3E07-479B-96E7-FFD7F4EE00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E8524A4-5C82-4899-912A-0353904E1B7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671790228"/>
      </p:ext>
    </p:extLst>
  </p:cSld>
  <p:clrMapOvr>
    <a:masterClrMapping/>
  </p:clrMapOvr>
  <p:transition spd="slow">
    <p:push dir="u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sters_page_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1C28A2D6-D92B-4323-9138-950567AE095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CE2AE6B4-410E-4124-9C0C-02E61F4711F3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C3D1C6DC-E664-4EFE-AD49-BB91A081F10C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D963B2ED-4CCF-431F-812D-CD73237FCF3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Line 9">
            <a:extLst>
              <a:ext uri="{FF2B5EF4-FFF2-40B4-BE49-F238E27FC236}">
                <a16:creationId xmlns:a16="http://schemas.microsoft.com/office/drawing/2014/main" id="{B41E4145-EE11-46E0-9934-3B0EB9E302EC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 sz="1300"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 b="1">
                <a:latin typeface="Calibri" panose="020F050202020403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6CFB140B-973A-4C07-BF3F-D69FA8D934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CB021F2-BC9A-4E89-B7BB-BFC735BA8279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134862812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- Астер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>
            <a:extLst>
              <a:ext uri="{FF2B5EF4-FFF2-40B4-BE49-F238E27FC236}">
                <a16:creationId xmlns:a16="http://schemas.microsoft.com/office/drawing/2014/main" id="{A91ED892-135A-4768-9785-ED7C0134B1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511800"/>
            <a:ext cx="2230438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2EEFB95-E08C-4DFD-81FC-C65B71CB2C5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68313" y="5807075"/>
            <a:ext cx="28797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2300" b="1">
                <a:solidFill>
                  <a:srgbClr val="00AAB4"/>
                </a:solidFill>
              </a:rPr>
              <a:t>15 years </a:t>
            </a:r>
            <a:r>
              <a:rPr lang="en-US" sz="1600">
                <a:solidFill>
                  <a:srgbClr val="7F7F7F"/>
                </a:solidFill>
              </a:rPr>
              <a:t>of</a:t>
            </a:r>
          </a:p>
          <a:p>
            <a:pPr>
              <a:defRPr/>
            </a:pPr>
            <a:r>
              <a:rPr lang="en-US" sz="1600">
                <a:solidFill>
                  <a:srgbClr val="7F7F7F"/>
                </a:solidFill>
              </a:rPr>
              <a:t>reaching the stars for our clients</a:t>
            </a:r>
            <a:endParaRPr lang="ru-RU" sz="1600">
              <a:solidFill>
                <a:srgbClr val="7F7F7F"/>
              </a:solidFill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DC7FBE3A-D033-45D3-911A-B251116938D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ru-RU" altLang="ru-RU">
              <a:solidFill>
                <a:srgbClr val="7F7F7F"/>
              </a:solidFill>
            </a:endParaRP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571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ru-RU" noProof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15489518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36D960F2-9E0A-4667-8F80-2EC49E8A968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Arial"/>
              <a:cs typeface="Arial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61CB1673-3AAD-4A7F-92E2-D4524FE8F9F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406C5B33-C129-462A-89F4-4510022E0815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71775C9C-86BD-4E60-9AF0-F406C74DEC43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0186616F-473E-43C5-9B86-880475BFE3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" descr="logo_add_505">
            <a:extLst>
              <a:ext uri="{FF2B5EF4-FFF2-40B4-BE49-F238E27FC236}">
                <a16:creationId xmlns:a16="http://schemas.microsoft.com/office/drawing/2014/main" id="{698F9A6F-7190-404F-B889-1A2B21437F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1" descr="Nissan Logo">
            <a:hlinkClick r:id="rId4" tooltip="&quot;Nissan Logo&quot;"/>
            <a:extLst>
              <a:ext uri="{FF2B5EF4-FFF2-40B4-BE49-F238E27FC236}">
                <a16:creationId xmlns:a16="http://schemas.microsoft.com/office/drawing/2014/main" id="{2D34EBF3-0241-4126-88CE-73D805A1C5C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2" descr="GTK_Logo_Color12">
            <a:hlinkClick r:id="rId6"/>
            <a:extLst>
              <a:ext uri="{FF2B5EF4-FFF2-40B4-BE49-F238E27FC236}">
                <a16:creationId xmlns:a16="http://schemas.microsoft.com/office/drawing/2014/main" id="{81333739-C4B7-4D60-A46E-89B144043E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3" descr="coca">
            <a:extLst>
              <a:ext uri="{FF2B5EF4-FFF2-40B4-BE49-F238E27FC236}">
                <a16:creationId xmlns:a16="http://schemas.microsoft.com/office/drawing/2014/main" id="{CEAE8FFD-0EC5-43F8-850C-A0D997B8FB8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4" descr="Telenor - www.telenor.com">
            <a:hlinkClick r:id="rId9"/>
            <a:extLst>
              <a:ext uri="{FF2B5EF4-FFF2-40B4-BE49-F238E27FC236}">
                <a16:creationId xmlns:a16="http://schemas.microsoft.com/office/drawing/2014/main" id="{7D75164B-A4DF-4D8B-A3B4-65B6D1F368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5" descr="logo-damen_1">
            <a:extLst>
              <a:ext uri="{FF2B5EF4-FFF2-40B4-BE49-F238E27FC236}">
                <a16:creationId xmlns:a16="http://schemas.microsoft.com/office/drawing/2014/main" id="{4AEFB04A-6EE0-410D-A8E0-C30FF3A20A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6" descr="news-corp_logo">
            <a:extLst>
              <a:ext uri="{FF2B5EF4-FFF2-40B4-BE49-F238E27FC236}">
                <a16:creationId xmlns:a16="http://schemas.microsoft.com/office/drawing/2014/main" id="{0D1825DC-FACA-4D69-8FCE-CDB9367C60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7" descr="mieleNew">
            <a:extLst>
              <a:ext uri="{FF2B5EF4-FFF2-40B4-BE49-F238E27FC236}">
                <a16:creationId xmlns:a16="http://schemas.microsoft.com/office/drawing/2014/main" id="{DD00AED4-E968-48A1-9D02-F1039B4096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8" descr="175px-Nokian_logo">
            <a:hlinkClick r:id="rId14" tooltip="&quot;Nokian logo.svg&quot;"/>
            <a:extLst>
              <a:ext uri="{FF2B5EF4-FFF2-40B4-BE49-F238E27FC236}">
                <a16:creationId xmlns:a16="http://schemas.microsoft.com/office/drawing/2014/main" id="{2E2736EE-AD00-4750-805A-F1E77508A27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9" descr="Toshiba Top Page">
            <a:extLst>
              <a:ext uri="{FF2B5EF4-FFF2-40B4-BE49-F238E27FC236}">
                <a16:creationId xmlns:a16="http://schemas.microsoft.com/office/drawing/2014/main" id="{98489559-8E47-4778-89D6-5ECDCB77F0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0" descr="Продукти, които се предлагат в България">
            <a:hlinkClick r:id="rId17"/>
            <a:extLst>
              <a:ext uri="{FF2B5EF4-FFF2-40B4-BE49-F238E27FC236}">
                <a16:creationId xmlns:a16="http://schemas.microsoft.com/office/drawing/2014/main" id="{C932E6C1-4D6B-47DD-9699-5909A96CCC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1" descr="Image:Glencore Logo.jpg">
            <a:hlinkClick r:id="rId19" tooltip="&quot;Image:Glencore Logo.jpg&quot;"/>
            <a:extLst>
              <a:ext uri="{FF2B5EF4-FFF2-40B4-BE49-F238E27FC236}">
                <a16:creationId xmlns:a16="http://schemas.microsoft.com/office/drawing/2014/main" id="{9DA9045B-1443-4D6A-B976-5E13D56B7F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2" descr="MOClogo">
            <a:extLst>
              <a:ext uri="{FF2B5EF4-FFF2-40B4-BE49-F238E27FC236}">
                <a16:creationId xmlns:a16="http://schemas.microsoft.com/office/drawing/2014/main" id="{6EDB6A89-9E0B-4222-A95F-5D550672C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4" descr="ABN AMRO logo.">
            <a:hlinkClick r:id="rId22" tooltip="&quot;Opens in a new window&quot;"/>
            <a:extLst>
              <a:ext uri="{FF2B5EF4-FFF2-40B4-BE49-F238E27FC236}">
                <a16:creationId xmlns:a16="http://schemas.microsoft.com/office/drawing/2014/main" id="{B407BCE0-43E7-4368-832B-78038075C33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5" descr="Barclays Capital Home">
            <a:hlinkClick r:id="rId24"/>
            <a:extLst>
              <a:ext uri="{FF2B5EF4-FFF2-40B4-BE49-F238E27FC236}">
                <a16:creationId xmlns:a16="http://schemas.microsoft.com/office/drawing/2014/main" id="{3674039F-AAD6-4DF4-BAF7-6500FD91346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6" descr="http://www.nonprofitresourcectr.org/CitibankFresno2007.htm">
            <a:hlinkClick r:id="rId26"/>
            <a:extLst>
              <a:ext uri="{FF2B5EF4-FFF2-40B4-BE49-F238E27FC236}">
                <a16:creationId xmlns:a16="http://schemas.microsoft.com/office/drawing/2014/main" id="{B00BBDD6-8A8D-4871-B568-FCCF1316CE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7" descr="Image:Deutsche Bank-Logo.svg">
            <a:hlinkClick r:id="rId28"/>
            <a:extLst>
              <a:ext uri="{FF2B5EF4-FFF2-40B4-BE49-F238E27FC236}">
                <a16:creationId xmlns:a16="http://schemas.microsoft.com/office/drawing/2014/main" id="{91630EB1-278F-4706-8057-E5A36CCD2AE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8" descr="drkw_logo">
            <a:extLst>
              <a:ext uri="{FF2B5EF4-FFF2-40B4-BE49-F238E27FC236}">
                <a16:creationId xmlns:a16="http://schemas.microsoft.com/office/drawing/2014/main" id="{3AC171A0-BC51-4572-BBBD-C58FE637E6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9" descr="ebrd_logo">
            <a:extLst>
              <a:ext uri="{FF2B5EF4-FFF2-40B4-BE49-F238E27FC236}">
                <a16:creationId xmlns:a16="http://schemas.microsoft.com/office/drawing/2014/main" id="{6C2EA518-CF3E-41AD-89C9-9A1000B21DD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0" descr="ifc">
            <a:extLst>
              <a:ext uri="{FF2B5EF4-FFF2-40B4-BE49-F238E27FC236}">
                <a16:creationId xmlns:a16="http://schemas.microsoft.com/office/drawing/2014/main" id="{565F1450-41B7-4FC4-9AFC-82D42ABBDBA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1" descr="http://www.freewebs.com/surerich/myprofile.htm">
            <a:hlinkClick r:id="rId33"/>
            <a:extLst>
              <a:ext uri="{FF2B5EF4-FFF2-40B4-BE49-F238E27FC236}">
                <a16:creationId xmlns:a16="http://schemas.microsoft.com/office/drawing/2014/main" id="{17B09521-288E-4799-A284-AD45B1BBF42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2" descr="ml_brand">
            <a:extLst>
              <a:ext uri="{FF2B5EF4-FFF2-40B4-BE49-F238E27FC236}">
                <a16:creationId xmlns:a16="http://schemas.microsoft.com/office/drawing/2014/main" id="{7BD6D1D1-B4D3-4E06-976C-F547D80F30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3" descr="Image:Lehman Brothers logo.jpg">
            <a:hlinkClick r:id="rId36"/>
            <a:extLst>
              <a:ext uri="{FF2B5EF4-FFF2-40B4-BE49-F238E27FC236}">
                <a16:creationId xmlns:a16="http://schemas.microsoft.com/office/drawing/2014/main" id="{4B8B1700-C346-454B-99D5-736B76F81C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4" descr="swedbank_182x41">
            <a:extLst>
              <a:ext uri="{FF2B5EF4-FFF2-40B4-BE49-F238E27FC236}">
                <a16:creationId xmlns:a16="http://schemas.microsoft.com/office/drawing/2014/main" id="{235CF397-CA8E-491A-AAD5-634D956DF6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5" descr="SEB Group">
            <a:hlinkClick r:id="rId39"/>
            <a:extLst>
              <a:ext uri="{FF2B5EF4-FFF2-40B4-BE49-F238E27FC236}">
                <a16:creationId xmlns:a16="http://schemas.microsoft.com/office/drawing/2014/main" id="{058B0BD5-5F1E-438E-A6EF-A30A0AEE9C7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1" descr="ING">
            <a:extLst>
              <a:ext uri="{FF2B5EF4-FFF2-40B4-BE49-F238E27FC236}">
                <a16:creationId xmlns:a16="http://schemas.microsoft.com/office/drawing/2014/main" id="{8D028324-C315-413C-A2B8-9D43743B71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3" descr="csfb_logo">
            <a:extLst>
              <a:ext uri="{FF2B5EF4-FFF2-40B4-BE49-F238E27FC236}">
                <a16:creationId xmlns:a16="http://schemas.microsoft.com/office/drawing/2014/main" id="{258F4C69-1DD5-4E25-BA01-10B2A68269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Line 9">
            <a:extLst>
              <a:ext uri="{FF2B5EF4-FFF2-40B4-BE49-F238E27FC236}">
                <a16:creationId xmlns:a16="http://schemas.microsoft.com/office/drawing/2014/main" id="{C01AADA0-2EFD-4522-9D0F-DDDEB0F988E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8" name="Picture 25" descr="Renault">
            <a:extLst>
              <a:ext uri="{FF2B5EF4-FFF2-40B4-BE49-F238E27FC236}">
                <a16:creationId xmlns:a16="http://schemas.microsoft.com/office/drawing/2014/main" id="{111AB9EA-B110-44B9-B349-8CFDBE45C1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Severstal">
            <a:extLst>
              <a:ext uri="{FF2B5EF4-FFF2-40B4-BE49-F238E27FC236}">
                <a16:creationId xmlns:a16="http://schemas.microsoft.com/office/drawing/2014/main" id="{6DF75812-69FA-4885-96D1-EE335BD1C6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3" descr="Sopharma logo">
            <a:extLst>
              <a:ext uri="{FF2B5EF4-FFF2-40B4-BE49-F238E27FC236}">
                <a16:creationId xmlns:a16="http://schemas.microsoft.com/office/drawing/2014/main" id="{EFBE7093-64C8-415D-80AB-85ED515BF8D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1" descr="170px-Arcelor_logo">
            <a:hlinkClick r:id="rId46" tooltip="&quot;Arcelor logo.png&quot;"/>
            <a:extLst>
              <a:ext uri="{FF2B5EF4-FFF2-40B4-BE49-F238E27FC236}">
                <a16:creationId xmlns:a16="http://schemas.microsoft.com/office/drawing/2014/main" id="{BAB8C43B-2579-4FA6-BC4B-BFABC4CAB56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2" descr="Eastman Kodak Company logo">
            <a:hlinkClick r:id="rId48" tooltip="&quot;Eastman Kodak Company logo&quot;"/>
            <a:extLst>
              <a:ext uri="{FF2B5EF4-FFF2-40B4-BE49-F238E27FC236}">
                <a16:creationId xmlns:a16="http://schemas.microsoft.com/office/drawing/2014/main" id="{377DB5AD-714A-496A-B7BF-86187A08E3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980728"/>
            <a:ext cx="8532000" cy="360000"/>
          </a:xfrm>
        </p:spPr>
        <p:txBody>
          <a:bodyPr/>
          <a:lstStyle>
            <a:lvl1pPr>
              <a:defRPr sz="160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baseline="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3" name="Номер слайда 5">
            <a:extLst>
              <a:ext uri="{FF2B5EF4-FFF2-40B4-BE49-F238E27FC236}">
                <a16:creationId xmlns:a16="http://schemas.microsoft.com/office/drawing/2014/main" id="{34B2F909-4A42-4190-9DFB-0830CF10B45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6764CF6-07BA-4C41-BB8E-515A986E6675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3809964280"/>
      </p:ext>
    </p:extLst>
  </p:cSld>
  <p:clrMapOvr>
    <a:masterClrMapping/>
  </p:clrMapOvr>
  <p:transition spd="slow">
    <p:push dir="u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BF72944-8EE6-47FC-994E-77E1F4650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B54EE8-99E0-43C4-849E-FF2358E49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453943-D305-41B2-932C-B2FF3AF67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703AB-1401-46FD-83DF-6A0626E223E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119279494"/>
      </p:ext>
    </p:extLst>
  </p:cSld>
  <p:clrMapOvr>
    <a:masterClrMapping/>
  </p:clrMapOvr>
  <p:transition spd="slow">
    <p:push dir="u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761293AF-112E-4526-94D2-BBF62C8DB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F31CEE51-A97C-4DC5-8FF0-503F2FA8C5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2E351DF3-AD0E-44DC-8FBD-0AAB17FD8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B58F8-9183-4DE5-886B-D73285E00672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670436609"/>
      </p:ext>
    </p:extLst>
  </p:cSld>
  <p:clrMapOvr>
    <a:masterClrMapping/>
  </p:clrMapOvr>
  <p:transition spd="slow">
    <p:push dir="u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Практ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>
            <a:extLst>
              <a:ext uri="{FF2B5EF4-FFF2-40B4-BE49-F238E27FC236}">
                <a16:creationId xmlns:a16="http://schemas.microsoft.com/office/drawing/2014/main" id="{A333EA61-C706-407E-9CC5-71086573882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/>
              <a:cs typeface="Arial"/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80AE1FE7-834D-4168-BF78-153B0ADF788F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CA47FFE2-6C4B-4375-9414-575D5CBB05F4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8931C183-CE22-450E-BC53-AD3FB4494800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078AB445-76AF-43F9-A741-EFD216A3567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Скругленный прямоугольник 11">
            <a:extLst>
              <a:ext uri="{FF2B5EF4-FFF2-40B4-BE49-F238E27FC236}">
                <a16:creationId xmlns:a16="http://schemas.microsoft.com/office/drawing/2014/main" id="{206BA1BE-6BB5-40D9-9194-926C9D276C6C}"/>
              </a:ext>
            </a:extLst>
          </p:cNvPr>
          <p:cNvSpPr/>
          <p:nvPr userDrawn="1"/>
        </p:nvSpPr>
        <p:spPr>
          <a:xfrm>
            <a:off x="3347864" y="4198036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01BB8E89-2C0F-46E1-9095-AEFCAB856238}"/>
              </a:ext>
            </a:extLst>
          </p:cNvPr>
          <p:cNvSpPr/>
          <p:nvPr userDrawn="1"/>
        </p:nvSpPr>
        <p:spPr>
          <a:xfrm>
            <a:off x="467544" y="2276872"/>
            <a:ext cx="2160240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3">
            <a:extLst>
              <a:ext uri="{FF2B5EF4-FFF2-40B4-BE49-F238E27FC236}">
                <a16:creationId xmlns:a16="http://schemas.microsoft.com/office/drawing/2014/main" id="{4118CBF1-A3B1-49D4-B046-F762B7B02A77}"/>
              </a:ext>
            </a:extLst>
          </p:cNvPr>
          <p:cNvSpPr/>
          <p:nvPr userDrawn="1"/>
        </p:nvSpPr>
        <p:spPr>
          <a:xfrm>
            <a:off x="6300192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31E613C5-8AE8-4F29-8734-96CA2C187D14}"/>
              </a:ext>
            </a:extLst>
          </p:cNvPr>
          <p:cNvSpPr/>
          <p:nvPr userDrawn="1"/>
        </p:nvSpPr>
        <p:spPr>
          <a:xfrm>
            <a:off x="467544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5">
            <a:extLst>
              <a:ext uri="{FF2B5EF4-FFF2-40B4-BE49-F238E27FC236}">
                <a16:creationId xmlns:a16="http://schemas.microsoft.com/office/drawing/2014/main" id="{8525E34C-FE8F-4176-862D-D7C3EC3AC957}"/>
              </a:ext>
            </a:extLst>
          </p:cNvPr>
          <p:cNvSpPr/>
          <p:nvPr userDrawn="1"/>
        </p:nvSpPr>
        <p:spPr>
          <a:xfrm>
            <a:off x="3347864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кругленный прямоугольник 16">
            <a:extLst>
              <a:ext uri="{FF2B5EF4-FFF2-40B4-BE49-F238E27FC236}">
                <a16:creationId xmlns:a16="http://schemas.microsoft.com/office/drawing/2014/main" id="{03E544C2-7BF5-4CF3-BC6B-6B193AC3062F}"/>
              </a:ext>
            </a:extLst>
          </p:cNvPr>
          <p:cNvSpPr/>
          <p:nvPr userDrawn="1"/>
        </p:nvSpPr>
        <p:spPr>
          <a:xfrm>
            <a:off x="6300192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7" name="Текст 36"/>
          <p:cNvSpPr>
            <a:spLocks noGrp="1"/>
          </p:cNvSpPr>
          <p:nvPr>
            <p:ph type="body" sz="quarter" idx="10"/>
          </p:nvPr>
        </p:nvSpPr>
        <p:spPr>
          <a:xfrm>
            <a:off x="360000" y="1125538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Текст 36"/>
          <p:cNvSpPr>
            <a:spLocks noGrp="1"/>
          </p:cNvSpPr>
          <p:nvPr>
            <p:ph type="body" sz="quarter" idx="11"/>
          </p:nvPr>
        </p:nvSpPr>
        <p:spPr>
          <a:xfrm>
            <a:off x="619264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36"/>
          <p:cNvSpPr>
            <a:spLocks noGrp="1"/>
          </p:cNvSpPr>
          <p:nvPr>
            <p:ph type="body" sz="quarter" idx="12"/>
          </p:nvPr>
        </p:nvSpPr>
        <p:spPr>
          <a:xfrm>
            <a:off x="331232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81CF6233-0306-45B6-A226-BF1A08A8189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D905133A-DF14-4E8C-A171-5B50A8EA13F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37497855"/>
      </p:ext>
    </p:extLst>
  </p:cSld>
  <p:clrMapOvr>
    <a:masterClrMapping/>
  </p:clrMapOvr>
  <p:transition spd="slow">
    <p:push dir="u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- 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>
            <a:extLst>
              <a:ext uri="{FF2B5EF4-FFF2-40B4-BE49-F238E27FC236}">
                <a16:creationId xmlns:a16="http://schemas.microsoft.com/office/drawing/2014/main" id="{E3068DBA-A1D1-4AF3-8D52-15438A75FF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uk-UA" altLang="uk-UA">
              <a:solidFill>
                <a:srgbClr val="7F7F7F"/>
              </a:solidFill>
            </a:endParaRP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571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23528" y="5589240"/>
            <a:ext cx="8420472" cy="648072"/>
          </a:xfrm>
        </p:spPr>
        <p:txBody>
          <a:bodyPr/>
          <a:lstStyle>
            <a:lvl1pPr>
              <a:defRPr>
                <a:solidFill>
                  <a:srgbClr val="00AAB4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1393437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67222281-DFF5-45D0-9BFF-4692326D1A7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62AF44E9-5C16-47AD-9B89-59EF845703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75" y="6364288"/>
              <a:ext cx="828675" cy="233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1D7D36D5-2ABF-46B8-918F-F92532A510A1}" type="slidenum">
                <a:rPr lang="en-US" altLang="ru-RU" sz="1000" smtClean="0">
                  <a:solidFill>
                    <a:srgbClr val="00AAB4"/>
                  </a:solidFill>
                  <a:latin typeface="Calibri" panose="020F0502020204030204" pitchFamily="34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ru-RU" altLang="ru-RU" sz="1000">
                <a:solidFill>
                  <a:srgbClr val="00AAB4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6" name="Straight Connector 51">
              <a:extLst>
                <a:ext uri="{FF2B5EF4-FFF2-40B4-BE49-F238E27FC236}">
                  <a16:creationId xmlns:a16="http://schemas.microsoft.com/office/drawing/2014/main" id="{BA2BD593-0D4B-4107-A0FD-284614C9AF83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54">
              <a:extLst>
                <a:ext uri="{FF2B5EF4-FFF2-40B4-BE49-F238E27FC236}">
                  <a16:creationId xmlns:a16="http://schemas.microsoft.com/office/drawing/2014/main" id="{F0F2BB9A-953F-4B75-86B9-AC3927E8C762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844D68EB-B274-4194-9A9B-71D4B00788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Line 9">
            <a:extLst>
              <a:ext uri="{FF2B5EF4-FFF2-40B4-BE49-F238E27FC236}">
                <a16:creationId xmlns:a16="http://schemas.microsoft.com/office/drawing/2014/main" id="{A62CBDA4-5A58-4664-9570-4466FB8EEA9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3pPr>
              <a:defRPr sz="1300"/>
            </a:lvl3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16391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_Граф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DDD6E548-E267-4245-B5F2-DB5B87FE6799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32B0E636-437E-4C20-A4E4-0629719175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75" y="6364288"/>
              <a:ext cx="828675" cy="233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28D22BF9-7F4F-435C-BD0D-9BAA54615A9A}" type="slidenum">
                <a:rPr lang="en-US" altLang="ru-RU" sz="1000" smtClean="0">
                  <a:solidFill>
                    <a:srgbClr val="00AAB4"/>
                  </a:solidFill>
                  <a:latin typeface="Calibri" panose="020F0502020204030204" pitchFamily="34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ru-RU" altLang="ru-RU" sz="1000">
                <a:solidFill>
                  <a:srgbClr val="00AAB4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6" name="Straight Connector 51">
              <a:extLst>
                <a:ext uri="{FF2B5EF4-FFF2-40B4-BE49-F238E27FC236}">
                  <a16:creationId xmlns:a16="http://schemas.microsoft.com/office/drawing/2014/main" id="{D93E0C2D-FE14-4463-9A05-5798D1823662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54">
              <a:extLst>
                <a:ext uri="{FF2B5EF4-FFF2-40B4-BE49-F238E27FC236}">
                  <a16:creationId xmlns:a16="http://schemas.microsoft.com/office/drawing/2014/main" id="{0EE11DBE-5592-4828-947B-B646C1ECED6B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E5FCAE31-B4D1-4262-B04D-8A0A85C7C1E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Line 9">
            <a:extLst>
              <a:ext uri="{FF2B5EF4-FFF2-40B4-BE49-F238E27FC236}">
                <a16:creationId xmlns:a16="http://schemas.microsoft.com/office/drawing/2014/main" id="{2EADAEFF-8604-4231-8914-20D5C24B644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0"/>
          </p:nvPr>
        </p:nvSpPr>
        <p:spPr>
          <a:xfrm>
            <a:off x="360000" y="979200"/>
            <a:ext cx="8497887" cy="511409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3776249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 - Сфер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31DDC1C3-9082-43DD-B642-55A35D5930E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7299C46C-4BFC-4A54-A8C0-7B82858A6D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75" y="6364288"/>
              <a:ext cx="828675" cy="233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BF54CB09-4F16-4878-80EB-8FAD00FF775D}" type="slidenum">
                <a:rPr lang="en-US" altLang="ru-RU" sz="1000" smtClean="0">
                  <a:solidFill>
                    <a:srgbClr val="00AAB4"/>
                  </a:solidFill>
                  <a:latin typeface="Calibri" panose="020F0502020204030204" pitchFamily="34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ru-RU" altLang="ru-RU" sz="1000">
                <a:solidFill>
                  <a:srgbClr val="00AAB4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9" name="Straight Connector 51">
              <a:extLst>
                <a:ext uri="{FF2B5EF4-FFF2-40B4-BE49-F238E27FC236}">
                  <a16:creationId xmlns:a16="http://schemas.microsoft.com/office/drawing/2014/main" id="{6E3D4EED-668C-4757-B02F-A918CE65C22F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54">
              <a:extLst>
                <a:ext uri="{FF2B5EF4-FFF2-40B4-BE49-F238E27FC236}">
                  <a16:creationId xmlns:a16="http://schemas.microsoft.com/office/drawing/2014/main" id="{CFF045B8-6F6D-4F17-A9E5-6546A028F76B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968C6E85-B8E6-46F4-B2E3-6C442CE1921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Line 9">
            <a:extLst>
              <a:ext uri="{FF2B5EF4-FFF2-40B4-BE49-F238E27FC236}">
                <a16:creationId xmlns:a16="http://schemas.microsoft.com/office/drawing/2014/main" id="{E0190522-6303-442D-8E8D-CDDE1223253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14" name="Группа 9">
            <a:extLst>
              <a:ext uri="{FF2B5EF4-FFF2-40B4-BE49-F238E27FC236}">
                <a16:creationId xmlns:a16="http://schemas.microsoft.com/office/drawing/2014/main" id="{9866EE7A-F978-41C5-92BD-613D6551898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65138" y="2276475"/>
            <a:ext cx="8394700" cy="3433763"/>
            <a:chOff x="465138" y="2276475"/>
            <a:chExt cx="8394417" cy="3433729"/>
          </a:xfrm>
        </p:grpSpPr>
        <p:sp>
          <p:nvSpPr>
            <p:cNvPr id="15" name="Скругленный прямоугольник 13">
              <a:extLst>
                <a:ext uri="{FF2B5EF4-FFF2-40B4-BE49-F238E27FC236}">
                  <a16:creationId xmlns:a16="http://schemas.microsoft.com/office/drawing/2014/main" id="{552EA745-2B60-4D41-8602-6CF200C4C745}"/>
                </a:ext>
              </a:extLst>
            </p:cNvPr>
            <p:cNvSpPr/>
            <p:nvPr/>
          </p:nvSpPr>
          <p:spPr>
            <a:xfrm>
              <a:off x="6987347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6" name="Скругленный прямоугольник 14">
              <a:extLst>
                <a:ext uri="{FF2B5EF4-FFF2-40B4-BE49-F238E27FC236}">
                  <a16:creationId xmlns:a16="http://schemas.microsoft.com/office/drawing/2014/main" id="{DADB6954-5F7A-48A0-A510-7F681B65ABE6}"/>
                </a:ext>
              </a:extLst>
            </p:cNvPr>
            <p:cNvSpPr/>
            <p:nvPr/>
          </p:nvSpPr>
          <p:spPr>
            <a:xfrm>
              <a:off x="467544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7" name="Скругленный прямоугольник 15">
              <a:extLst>
                <a:ext uri="{FF2B5EF4-FFF2-40B4-BE49-F238E27FC236}">
                  <a16:creationId xmlns:a16="http://schemas.microsoft.com/office/drawing/2014/main" id="{CE365C10-3ACA-4E03-BC0D-AE58943AC8EB}"/>
                </a:ext>
              </a:extLst>
            </p:cNvPr>
            <p:cNvSpPr/>
            <p:nvPr/>
          </p:nvSpPr>
          <p:spPr>
            <a:xfrm>
              <a:off x="4789093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8" name="Скругленный прямоугольник 16">
              <a:extLst>
                <a:ext uri="{FF2B5EF4-FFF2-40B4-BE49-F238E27FC236}">
                  <a16:creationId xmlns:a16="http://schemas.microsoft.com/office/drawing/2014/main" id="{BFF874EC-3A8C-4F83-9D44-9D7F1EF79B38}"/>
                </a:ext>
              </a:extLst>
            </p:cNvPr>
            <p:cNvSpPr/>
            <p:nvPr/>
          </p:nvSpPr>
          <p:spPr>
            <a:xfrm>
              <a:off x="2627784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19" name="Скругленный прямоугольник 17">
              <a:extLst>
                <a:ext uri="{FF2B5EF4-FFF2-40B4-BE49-F238E27FC236}">
                  <a16:creationId xmlns:a16="http://schemas.microsoft.com/office/drawing/2014/main" id="{E7D1BE2E-0F91-4171-A814-450A302BCBDA}"/>
                </a:ext>
              </a:extLst>
            </p:cNvPr>
            <p:cNvSpPr/>
            <p:nvPr/>
          </p:nvSpPr>
          <p:spPr>
            <a:xfrm>
              <a:off x="6987347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0" name="Скругленный прямоугольник 18">
              <a:extLst>
                <a:ext uri="{FF2B5EF4-FFF2-40B4-BE49-F238E27FC236}">
                  <a16:creationId xmlns:a16="http://schemas.microsoft.com/office/drawing/2014/main" id="{1FF2DBD6-C1EF-49AE-94D9-4CBE133D717C}"/>
                </a:ext>
              </a:extLst>
            </p:cNvPr>
            <p:cNvSpPr/>
            <p:nvPr/>
          </p:nvSpPr>
          <p:spPr>
            <a:xfrm>
              <a:off x="467544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1" name="Скругленный прямоугольник 19">
              <a:extLst>
                <a:ext uri="{FF2B5EF4-FFF2-40B4-BE49-F238E27FC236}">
                  <a16:creationId xmlns:a16="http://schemas.microsoft.com/office/drawing/2014/main" id="{0FED37AB-100E-411F-989D-A1C5A0450428}"/>
                </a:ext>
              </a:extLst>
            </p:cNvPr>
            <p:cNvSpPr/>
            <p:nvPr/>
          </p:nvSpPr>
          <p:spPr>
            <a:xfrm>
              <a:off x="4789093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solidFill>
                  <a:prstClr val="white"/>
                </a:solidFill>
              </a:endParaRPr>
            </a:p>
          </p:txBody>
        </p:sp>
        <p:sp>
          <p:nvSpPr>
            <p:cNvPr id="22" name="Скругленный прямоугольник 20">
              <a:extLst>
                <a:ext uri="{FF2B5EF4-FFF2-40B4-BE49-F238E27FC236}">
                  <a16:creationId xmlns:a16="http://schemas.microsoft.com/office/drawing/2014/main" id="{7D6C726C-579F-490F-B1EC-EE798B5D7A44}"/>
                </a:ext>
              </a:extLst>
            </p:cNvPr>
            <p:cNvSpPr/>
            <p:nvPr/>
          </p:nvSpPr>
          <p:spPr>
            <a:xfrm>
              <a:off x="2627784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3" name="_s1029">
              <a:extLst>
                <a:ext uri="{FF2B5EF4-FFF2-40B4-BE49-F238E27FC236}">
                  <a16:creationId xmlns:a16="http://schemas.microsoft.com/office/drawing/2014/main" id="{B5BBCF35-AE3D-494F-BE1B-982486D0BF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138" y="4221144"/>
              <a:ext cx="1874774" cy="1439848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</p:txBody>
        </p:sp>
        <p:sp>
          <p:nvSpPr>
            <p:cNvPr id="24" name="_s1029">
              <a:extLst>
                <a:ext uri="{FF2B5EF4-FFF2-40B4-BE49-F238E27FC236}">
                  <a16:creationId xmlns:a16="http://schemas.microsoft.com/office/drawing/2014/main" id="{2BA1A9DF-D798-4E3A-9980-A3E2870B41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240" y="4221144"/>
              <a:ext cx="1874774" cy="1439848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</p:txBody>
        </p:sp>
        <p:sp>
          <p:nvSpPr>
            <p:cNvPr id="25" name="_s1029">
              <a:extLst>
                <a:ext uri="{FF2B5EF4-FFF2-40B4-BE49-F238E27FC236}">
                  <a16:creationId xmlns:a16="http://schemas.microsoft.com/office/drawing/2014/main" id="{259411EC-8B40-4DEB-B91D-C7BF2AA804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754" y="4221144"/>
              <a:ext cx="1874775" cy="14430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ru-RU" altLang="uk-UA" sz="1100">
                <a:solidFill>
                  <a:srgbClr val="000000"/>
                </a:solidFill>
              </a:endParaRPr>
            </a:p>
          </p:txBody>
        </p:sp>
        <p:sp>
          <p:nvSpPr>
            <p:cNvPr id="26" name="_s1029">
              <a:extLst>
                <a:ext uri="{FF2B5EF4-FFF2-40B4-BE49-F238E27FC236}">
                  <a16:creationId xmlns:a16="http://schemas.microsoft.com/office/drawing/2014/main" id="{2BF68524-BF2C-4284-B83C-49B6D8F945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754" y="2276475"/>
              <a:ext cx="1874775" cy="1439849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uk-UA" altLang="uk-UA" sz="1100">
                <a:solidFill>
                  <a:srgbClr val="000000"/>
                </a:solidFill>
              </a:endParaRPr>
            </a:p>
          </p:txBody>
        </p:sp>
        <p:sp>
          <p:nvSpPr>
            <p:cNvPr id="27" name="_s1029">
              <a:extLst>
                <a:ext uri="{FF2B5EF4-FFF2-40B4-BE49-F238E27FC236}">
                  <a16:creationId xmlns:a16="http://schemas.microsoft.com/office/drawing/2014/main" id="{477D7DF1-BFDE-4A96-90A0-CBDC666815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9" y="2276475"/>
              <a:ext cx="1874774" cy="1439849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  <a:p>
              <a:pPr algn="ctr" eaLnBrk="1" hangingPunct="1">
                <a:defRPr/>
              </a:pPr>
              <a:endParaRPr lang="en-US" altLang="uk-UA" sz="1100" b="1">
                <a:solidFill>
                  <a:srgbClr val="00AAB4"/>
                </a:solidFill>
              </a:endParaRPr>
            </a:p>
          </p:txBody>
        </p:sp>
        <p:sp>
          <p:nvSpPr>
            <p:cNvPr id="28" name="_s1029">
              <a:extLst>
                <a:ext uri="{FF2B5EF4-FFF2-40B4-BE49-F238E27FC236}">
                  <a16:creationId xmlns:a16="http://schemas.microsoft.com/office/drawing/2014/main" id="{B4E39B52-E0AE-4F0F-850E-EFA697E2877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9" y="4221144"/>
              <a:ext cx="1874774" cy="14430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uk-UA" altLang="uk-UA" sz="1100">
                <a:solidFill>
                  <a:srgbClr val="000000"/>
                </a:solidFill>
              </a:endParaRPr>
            </a:p>
          </p:txBody>
        </p:sp>
      </p:grpSp>
      <p:sp>
        <p:nvSpPr>
          <p:cNvPr id="29" name="Текст 7">
            <a:extLst>
              <a:ext uri="{FF2B5EF4-FFF2-40B4-BE49-F238E27FC236}">
                <a16:creationId xmlns:a16="http://schemas.microsoft.com/office/drawing/2014/main" id="{2A0D4AB7-D030-49C3-BE0A-CB21100D04A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23850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altLang="uk-UA" sz="1200">
              <a:solidFill>
                <a:srgbClr val="BFBFBF"/>
              </a:solidFill>
            </a:endParaRPr>
          </a:p>
        </p:txBody>
      </p:sp>
      <p:sp>
        <p:nvSpPr>
          <p:cNvPr id="30" name="Текст 7">
            <a:extLst>
              <a:ext uri="{FF2B5EF4-FFF2-40B4-BE49-F238E27FC236}">
                <a16:creationId xmlns:a16="http://schemas.microsoft.com/office/drawing/2014/main" id="{C44E7899-8A8D-47FF-8A5C-C0F5573BCDE2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75463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altLang="uk-UA" sz="1200">
              <a:solidFill>
                <a:srgbClr val="BFBFBF"/>
              </a:solidFill>
            </a:endParaRPr>
          </a:p>
        </p:txBody>
      </p:sp>
      <p:sp>
        <p:nvSpPr>
          <p:cNvPr id="31" name="Текст 7">
            <a:extLst>
              <a:ext uri="{FF2B5EF4-FFF2-40B4-BE49-F238E27FC236}">
                <a16:creationId xmlns:a16="http://schemas.microsoft.com/office/drawing/2014/main" id="{31480B88-7126-4073-968D-5CB31B8CBC0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555875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altLang="uk-UA" sz="1200">
              <a:solidFill>
                <a:srgbClr val="BFBFBF"/>
              </a:solidFill>
            </a:endParaRPr>
          </a:p>
        </p:txBody>
      </p:sp>
      <p:sp>
        <p:nvSpPr>
          <p:cNvPr id="32" name="Текст 7">
            <a:extLst>
              <a:ext uri="{FF2B5EF4-FFF2-40B4-BE49-F238E27FC236}">
                <a16:creationId xmlns:a16="http://schemas.microsoft.com/office/drawing/2014/main" id="{07B1C5B7-F4F3-4778-8D19-4FB95C7F101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643438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altLang="uk-UA" sz="1200">
              <a:solidFill>
                <a:srgbClr val="BFBFB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8" name="Текст 7"/>
          <p:cNvSpPr>
            <a:spLocks noGrp="1"/>
          </p:cNvSpPr>
          <p:nvPr>
            <p:ph type="body" sz="quarter" idx="10"/>
          </p:nvPr>
        </p:nvSpPr>
        <p:spPr>
          <a:xfrm>
            <a:off x="395536" y="980729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Текст 7"/>
          <p:cNvSpPr>
            <a:spLocks noGrp="1"/>
          </p:cNvSpPr>
          <p:nvPr>
            <p:ph type="body" sz="quarter" idx="12"/>
          </p:nvPr>
        </p:nvSpPr>
        <p:spPr>
          <a:xfrm>
            <a:off x="255577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Текст 7"/>
          <p:cNvSpPr>
            <a:spLocks noGrp="1"/>
          </p:cNvSpPr>
          <p:nvPr>
            <p:ph type="body" sz="quarter" idx="13"/>
          </p:nvPr>
        </p:nvSpPr>
        <p:spPr>
          <a:xfrm>
            <a:off x="471601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Текст 7"/>
          <p:cNvSpPr>
            <a:spLocks noGrp="1"/>
          </p:cNvSpPr>
          <p:nvPr>
            <p:ph type="body" sz="quarter" idx="14"/>
          </p:nvPr>
        </p:nvSpPr>
        <p:spPr>
          <a:xfrm>
            <a:off x="687625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7239327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 - Сферы -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0C93782C-2C06-44A5-870C-1581ABDF582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3167E15D-660D-43DC-A8F0-21AA53226D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75" y="6364288"/>
              <a:ext cx="828675" cy="233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779E5CB8-E91E-47FD-B6B0-00F62B171328}" type="slidenum">
                <a:rPr lang="en-US" altLang="ru-RU" sz="1000" smtClean="0">
                  <a:solidFill>
                    <a:srgbClr val="00AAB4"/>
                  </a:solidFill>
                  <a:latin typeface="Calibri" panose="020F0502020204030204" pitchFamily="34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ru-RU" altLang="ru-RU" sz="1000">
                <a:solidFill>
                  <a:srgbClr val="00AAB4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9" name="Straight Connector 51">
              <a:extLst>
                <a:ext uri="{FF2B5EF4-FFF2-40B4-BE49-F238E27FC236}">
                  <a16:creationId xmlns:a16="http://schemas.microsoft.com/office/drawing/2014/main" id="{36709390-EC57-4941-A3F3-2307E332BCC7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54">
              <a:extLst>
                <a:ext uri="{FF2B5EF4-FFF2-40B4-BE49-F238E27FC236}">
                  <a16:creationId xmlns:a16="http://schemas.microsoft.com/office/drawing/2014/main" id="{7A4AD88E-AA5A-44A0-A46C-645D83B428CD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9F7F023A-68E4-47F5-9A1C-76C87CF2535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Line 9">
            <a:extLst>
              <a:ext uri="{FF2B5EF4-FFF2-40B4-BE49-F238E27FC236}">
                <a16:creationId xmlns:a16="http://schemas.microsoft.com/office/drawing/2014/main" id="{05D90720-0C95-41BD-AEB2-7257920A5BF8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sp>
        <p:nvSpPr>
          <p:cNvPr id="14" name="Текст 7">
            <a:extLst>
              <a:ext uri="{FF2B5EF4-FFF2-40B4-BE49-F238E27FC236}">
                <a16:creationId xmlns:a16="http://schemas.microsoft.com/office/drawing/2014/main" id="{0FE03C52-B82E-40AA-81E6-FD6B8599D09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23850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altLang="uk-UA" sz="1200">
              <a:solidFill>
                <a:srgbClr val="BFBFBF"/>
              </a:solidFill>
            </a:endParaRPr>
          </a:p>
        </p:txBody>
      </p:sp>
      <p:sp>
        <p:nvSpPr>
          <p:cNvPr id="15" name="Текст 7">
            <a:extLst>
              <a:ext uri="{FF2B5EF4-FFF2-40B4-BE49-F238E27FC236}">
                <a16:creationId xmlns:a16="http://schemas.microsoft.com/office/drawing/2014/main" id="{5A9917BA-8360-4B8B-A8E5-777A955F9B67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75463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altLang="uk-UA" sz="1200">
              <a:solidFill>
                <a:srgbClr val="BFBFBF"/>
              </a:solidFill>
            </a:endParaRPr>
          </a:p>
        </p:txBody>
      </p:sp>
      <p:sp>
        <p:nvSpPr>
          <p:cNvPr id="16" name="Текст 7">
            <a:extLst>
              <a:ext uri="{FF2B5EF4-FFF2-40B4-BE49-F238E27FC236}">
                <a16:creationId xmlns:a16="http://schemas.microsoft.com/office/drawing/2014/main" id="{D4F2207B-52B2-491F-8C33-6AE195D28299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555875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altLang="uk-UA" sz="1200">
              <a:solidFill>
                <a:srgbClr val="BFBFBF"/>
              </a:solidFill>
            </a:endParaRPr>
          </a:p>
        </p:txBody>
      </p:sp>
      <p:sp>
        <p:nvSpPr>
          <p:cNvPr id="17" name="Текст 7">
            <a:extLst>
              <a:ext uri="{FF2B5EF4-FFF2-40B4-BE49-F238E27FC236}">
                <a16:creationId xmlns:a16="http://schemas.microsoft.com/office/drawing/2014/main" id="{E4BD13A3-5836-41DE-B2C1-F3A0186BDB2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643438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altLang="uk-UA" sz="1200">
              <a:solidFill>
                <a:srgbClr val="BFBFBF"/>
              </a:solidFill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8" name="Текст 7"/>
          <p:cNvSpPr>
            <a:spLocks noGrp="1"/>
          </p:cNvSpPr>
          <p:nvPr>
            <p:ph type="body" sz="quarter" idx="10"/>
          </p:nvPr>
        </p:nvSpPr>
        <p:spPr>
          <a:xfrm>
            <a:off x="395536" y="980729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Текст 7"/>
          <p:cNvSpPr>
            <a:spLocks noGrp="1"/>
          </p:cNvSpPr>
          <p:nvPr>
            <p:ph type="body" sz="quarter" idx="12"/>
          </p:nvPr>
        </p:nvSpPr>
        <p:spPr>
          <a:xfrm>
            <a:off x="255577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Текст 7"/>
          <p:cNvSpPr>
            <a:spLocks noGrp="1"/>
          </p:cNvSpPr>
          <p:nvPr>
            <p:ph type="body" sz="quarter" idx="13"/>
          </p:nvPr>
        </p:nvSpPr>
        <p:spPr>
          <a:xfrm>
            <a:off x="471601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Текст 7"/>
          <p:cNvSpPr>
            <a:spLocks noGrp="1"/>
          </p:cNvSpPr>
          <p:nvPr>
            <p:ph type="body" sz="quarter" idx="14"/>
          </p:nvPr>
        </p:nvSpPr>
        <p:spPr>
          <a:xfrm>
            <a:off x="687625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9114032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49E4FB4C-7970-4712-AD09-D1B49AD933D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2BA16675-ACEA-4657-840B-3C73F242486C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sp>
          <p:nvSpPr>
            <p:cNvPr id="7" name="Rectangle 3">
              <a:extLst>
                <a:ext uri="{FF2B5EF4-FFF2-40B4-BE49-F238E27FC236}">
                  <a16:creationId xmlns:a16="http://schemas.microsoft.com/office/drawing/2014/main" id="{19F16ED3-532A-490A-90C4-52E82E838E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75" y="6364288"/>
              <a:ext cx="828675" cy="233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2A179137-D4FA-4D5B-83EF-D3060FEE1D02}" type="slidenum">
                <a:rPr lang="en-US" altLang="ru-RU" sz="1000" smtClean="0">
                  <a:solidFill>
                    <a:srgbClr val="00AAB4"/>
                  </a:solidFill>
                  <a:latin typeface="Calibri" panose="020F0502020204030204" pitchFamily="34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ru-RU" altLang="ru-RU" sz="1000">
                <a:solidFill>
                  <a:srgbClr val="00AAB4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A21DA7E6-ECC2-48D0-837A-4362FA31CEDE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5E663A6A-9A9C-4C73-89F6-EA1CBF658374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CC97BA99-01DD-4DB8-A23A-00CE70DFE9E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3" descr="logo_add_505">
            <a:extLst>
              <a:ext uri="{FF2B5EF4-FFF2-40B4-BE49-F238E27FC236}">
                <a16:creationId xmlns:a16="http://schemas.microsoft.com/office/drawing/2014/main" id="{5AE8016D-7E22-4B91-A19C-834F1ACE46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1" descr="Nissan Logo">
            <a:hlinkClick r:id="rId4" tooltip="&quot;Nissan Logo&quot;"/>
            <a:extLst>
              <a:ext uri="{FF2B5EF4-FFF2-40B4-BE49-F238E27FC236}">
                <a16:creationId xmlns:a16="http://schemas.microsoft.com/office/drawing/2014/main" id="{CC154B9B-D7B2-4E12-ACF1-B70AE73004D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2" descr="GTK_Logo_Color12">
            <a:hlinkClick r:id="rId6"/>
            <a:extLst>
              <a:ext uri="{FF2B5EF4-FFF2-40B4-BE49-F238E27FC236}">
                <a16:creationId xmlns:a16="http://schemas.microsoft.com/office/drawing/2014/main" id="{8C453D9D-80CE-4412-82D5-C0862F04B6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3" descr="coca">
            <a:extLst>
              <a:ext uri="{FF2B5EF4-FFF2-40B4-BE49-F238E27FC236}">
                <a16:creationId xmlns:a16="http://schemas.microsoft.com/office/drawing/2014/main" id="{F1D07AFC-6D01-4C73-8C39-11779D2DA7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4" descr="Telenor - www.telenor.com">
            <a:hlinkClick r:id="rId9"/>
            <a:extLst>
              <a:ext uri="{FF2B5EF4-FFF2-40B4-BE49-F238E27FC236}">
                <a16:creationId xmlns:a16="http://schemas.microsoft.com/office/drawing/2014/main" id="{800FE0F1-2824-4682-ABF7-534183C4027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5" descr="logo-damen_1">
            <a:extLst>
              <a:ext uri="{FF2B5EF4-FFF2-40B4-BE49-F238E27FC236}">
                <a16:creationId xmlns:a16="http://schemas.microsoft.com/office/drawing/2014/main" id="{946969E0-7B0B-49EF-9319-553F94EDDC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6" descr="news-corp_logo">
            <a:extLst>
              <a:ext uri="{FF2B5EF4-FFF2-40B4-BE49-F238E27FC236}">
                <a16:creationId xmlns:a16="http://schemas.microsoft.com/office/drawing/2014/main" id="{5B1E06EF-0E6E-41E0-AC2B-8D95DBC5BA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7" descr="mieleNew">
            <a:extLst>
              <a:ext uri="{FF2B5EF4-FFF2-40B4-BE49-F238E27FC236}">
                <a16:creationId xmlns:a16="http://schemas.microsoft.com/office/drawing/2014/main" id="{20BBA0B7-897E-41E2-97B3-EAF390EA22D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8" descr="175px-Nokian_logo">
            <a:hlinkClick r:id="rId14" tooltip="&quot;Nokian logo.svg&quot;"/>
            <a:extLst>
              <a:ext uri="{FF2B5EF4-FFF2-40B4-BE49-F238E27FC236}">
                <a16:creationId xmlns:a16="http://schemas.microsoft.com/office/drawing/2014/main" id="{B2FDC984-D41D-48D4-9839-B902ACC30CE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9" descr="Toshiba Top Page">
            <a:extLst>
              <a:ext uri="{FF2B5EF4-FFF2-40B4-BE49-F238E27FC236}">
                <a16:creationId xmlns:a16="http://schemas.microsoft.com/office/drawing/2014/main" id="{C2C8BE01-BEAA-4350-9F23-B280B6FB87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0" descr="Продукти, които се предлагат в България">
            <a:hlinkClick r:id="rId17"/>
            <a:extLst>
              <a:ext uri="{FF2B5EF4-FFF2-40B4-BE49-F238E27FC236}">
                <a16:creationId xmlns:a16="http://schemas.microsoft.com/office/drawing/2014/main" id="{6F9F531D-1F4E-4FB3-8F6A-558728FD748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1" descr="Image:Glencore Logo.jpg">
            <a:hlinkClick r:id="rId19" tooltip="&quot;Image:Glencore Logo.jpg&quot;"/>
            <a:extLst>
              <a:ext uri="{FF2B5EF4-FFF2-40B4-BE49-F238E27FC236}">
                <a16:creationId xmlns:a16="http://schemas.microsoft.com/office/drawing/2014/main" id="{81EEC73E-A83A-4E79-8286-35CA0A2335D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2" descr="MOClogo">
            <a:extLst>
              <a:ext uri="{FF2B5EF4-FFF2-40B4-BE49-F238E27FC236}">
                <a16:creationId xmlns:a16="http://schemas.microsoft.com/office/drawing/2014/main" id="{DC8C6D14-01C2-46E4-A42E-CB7DBB5F06F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4" descr="ABN AMRO logo.">
            <a:hlinkClick r:id="rId22" tooltip="&quot;Opens in a new window&quot;"/>
            <a:extLst>
              <a:ext uri="{FF2B5EF4-FFF2-40B4-BE49-F238E27FC236}">
                <a16:creationId xmlns:a16="http://schemas.microsoft.com/office/drawing/2014/main" id="{86CE9030-270D-4BB4-8C4B-83DC29E73B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5" descr="Barclays Capital Home">
            <a:hlinkClick r:id="rId24"/>
            <a:extLst>
              <a:ext uri="{FF2B5EF4-FFF2-40B4-BE49-F238E27FC236}">
                <a16:creationId xmlns:a16="http://schemas.microsoft.com/office/drawing/2014/main" id="{70200A8F-1C46-49E4-827B-83BA719E5B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6" descr="http://www.nonprofitresourcectr.org/CitibankFresno2007.htm">
            <a:hlinkClick r:id="rId26"/>
            <a:extLst>
              <a:ext uri="{FF2B5EF4-FFF2-40B4-BE49-F238E27FC236}">
                <a16:creationId xmlns:a16="http://schemas.microsoft.com/office/drawing/2014/main" id="{A878EFE8-116C-4B7A-8866-24DDAF9EAED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7" descr="Image:Deutsche Bank-Logo.svg">
            <a:hlinkClick r:id="rId28"/>
            <a:extLst>
              <a:ext uri="{FF2B5EF4-FFF2-40B4-BE49-F238E27FC236}">
                <a16:creationId xmlns:a16="http://schemas.microsoft.com/office/drawing/2014/main" id="{712BE2AD-496D-48A0-8C1E-BAF37067E2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8" descr="drkw_logo">
            <a:extLst>
              <a:ext uri="{FF2B5EF4-FFF2-40B4-BE49-F238E27FC236}">
                <a16:creationId xmlns:a16="http://schemas.microsoft.com/office/drawing/2014/main" id="{745A3E47-70B1-4306-A1C6-6DF019DA96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69" descr="ebrd_logo">
            <a:extLst>
              <a:ext uri="{FF2B5EF4-FFF2-40B4-BE49-F238E27FC236}">
                <a16:creationId xmlns:a16="http://schemas.microsoft.com/office/drawing/2014/main" id="{3F841709-0040-409D-94D9-C00CB5B4A9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0" descr="ifc">
            <a:extLst>
              <a:ext uri="{FF2B5EF4-FFF2-40B4-BE49-F238E27FC236}">
                <a16:creationId xmlns:a16="http://schemas.microsoft.com/office/drawing/2014/main" id="{18E90EBA-D8D5-44CC-8FC4-5D550AB4E83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1" descr="http://www.freewebs.com/surerich/myprofile.htm">
            <a:hlinkClick r:id="rId33"/>
            <a:extLst>
              <a:ext uri="{FF2B5EF4-FFF2-40B4-BE49-F238E27FC236}">
                <a16:creationId xmlns:a16="http://schemas.microsoft.com/office/drawing/2014/main" id="{D0B2BA9D-D2A2-4349-8075-5F5CDFB7A57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2" descr="ml_brand">
            <a:extLst>
              <a:ext uri="{FF2B5EF4-FFF2-40B4-BE49-F238E27FC236}">
                <a16:creationId xmlns:a16="http://schemas.microsoft.com/office/drawing/2014/main" id="{BBE137B8-A494-4F8C-8359-23A022EBF20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3" descr="Image:Lehman Brothers logo.jpg">
            <a:hlinkClick r:id="rId36"/>
            <a:extLst>
              <a:ext uri="{FF2B5EF4-FFF2-40B4-BE49-F238E27FC236}">
                <a16:creationId xmlns:a16="http://schemas.microsoft.com/office/drawing/2014/main" id="{5B2955A7-45A3-4C2A-8B89-A1C1FBA2786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4" descr="swedbank_182x41">
            <a:extLst>
              <a:ext uri="{FF2B5EF4-FFF2-40B4-BE49-F238E27FC236}">
                <a16:creationId xmlns:a16="http://schemas.microsoft.com/office/drawing/2014/main" id="{8C657506-B3E6-4C0E-9936-4DF8CE9F48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75" descr="SEB Group">
            <a:hlinkClick r:id="rId39"/>
            <a:extLst>
              <a:ext uri="{FF2B5EF4-FFF2-40B4-BE49-F238E27FC236}">
                <a16:creationId xmlns:a16="http://schemas.microsoft.com/office/drawing/2014/main" id="{34D35A4D-1C8A-47CB-BA80-947958447E2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41" descr="ING">
            <a:extLst>
              <a:ext uri="{FF2B5EF4-FFF2-40B4-BE49-F238E27FC236}">
                <a16:creationId xmlns:a16="http://schemas.microsoft.com/office/drawing/2014/main" id="{965EC4EF-796F-4B38-90A7-A9D4136A65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63" descr="csfb_logo">
            <a:extLst>
              <a:ext uri="{FF2B5EF4-FFF2-40B4-BE49-F238E27FC236}">
                <a16:creationId xmlns:a16="http://schemas.microsoft.com/office/drawing/2014/main" id="{0CFADA84-2CB7-4D2B-8652-A4A9E9F8507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Line 9">
            <a:extLst>
              <a:ext uri="{FF2B5EF4-FFF2-40B4-BE49-F238E27FC236}">
                <a16:creationId xmlns:a16="http://schemas.microsoft.com/office/drawing/2014/main" id="{A9B914FF-E4A4-4A07-B0D7-4FA19C93DD2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9" name="Picture 25" descr="Renault">
            <a:extLst>
              <a:ext uri="{FF2B5EF4-FFF2-40B4-BE49-F238E27FC236}">
                <a16:creationId xmlns:a16="http://schemas.microsoft.com/office/drawing/2014/main" id="{2C0407C9-979F-4B85-A776-E6D2F33E96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4" descr="Severstal">
            <a:extLst>
              <a:ext uri="{FF2B5EF4-FFF2-40B4-BE49-F238E27FC236}">
                <a16:creationId xmlns:a16="http://schemas.microsoft.com/office/drawing/2014/main" id="{19377B56-918C-4C5C-A671-FB3BBF20694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3" descr="Sopharma logo">
            <a:extLst>
              <a:ext uri="{FF2B5EF4-FFF2-40B4-BE49-F238E27FC236}">
                <a16:creationId xmlns:a16="http://schemas.microsoft.com/office/drawing/2014/main" id="{1C9D56F2-AF3B-4920-A365-EAC839A6204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1" descr="170px-Arcelor_logo">
            <a:hlinkClick r:id="rId46" tooltip="&quot;Arcelor logo.png&quot;"/>
            <a:extLst>
              <a:ext uri="{FF2B5EF4-FFF2-40B4-BE49-F238E27FC236}">
                <a16:creationId xmlns:a16="http://schemas.microsoft.com/office/drawing/2014/main" id="{0727D8E6-DBD4-4AB6-898E-7BAE0A6745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2" descr="Eastman Kodak Company logo">
            <a:hlinkClick r:id="rId48" tooltip="&quot;Eastman Kodak Company logo&quot;"/>
            <a:extLst>
              <a:ext uri="{FF2B5EF4-FFF2-40B4-BE49-F238E27FC236}">
                <a16:creationId xmlns:a16="http://schemas.microsoft.com/office/drawing/2014/main" id="{8ED94769-9BC9-4CF7-9D78-58A292929A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980728"/>
            <a:ext cx="8532000" cy="360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872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- 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>
            <a:extLst>
              <a:ext uri="{FF2B5EF4-FFF2-40B4-BE49-F238E27FC236}">
                <a16:creationId xmlns:a16="http://schemas.microsoft.com/office/drawing/2014/main" id="{F58774AF-1A4C-4016-AD07-49D1CA7F8F7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ru-RU" altLang="ru-RU">
              <a:solidFill>
                <a:srgbClr val="7F7F7F"/>
              </a:solidFill>
            </a:endParaRP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571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23528" y="5589240"/>
            <a:ext cx="8420472" cy="648072"/>
          </a:xfrm>
        </p:spPr>
        <p:txBody>
          <a:bodyPr/>
          <a:lstStyle>
            <a:lvl1pPr>
              <a:defRPr>
                <a:solidFill>
                  <a:srgbClr val="00AAB4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50466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кт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>
            <a:extLst>
              <a:ext uri="{FF2B5EF4-FFF2-40B4-BE49-F238E27FC236}">
                <a16:creationId xmlns:a16="http://schemas.microsoft.com/office/drawing/2014/main" id="{5D46C634-1FB1-4FE4-9B3A-F35A4481803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74A4F592-10C0-4274-A311-802A74AEEF36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sp>
          <p:nvSpPr>
            <p:cNvPr id="8" name="Rectangle 3">
              <a:extLst>
                <a:ext uri="{FF2B5EF4-FFF2-40B4-BE49-F238E27FC236}">
                  <a16:creationId xmlns:a16="http://schemas.microsoft.com/office/drawing/2014/main" id="{51043620-D84D-4181-98EE-CE1E02D376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75" y="6364288"/>
              <a:ext cx="828675" cy="233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EE0C21C0-5702-475A-BB51-31939CDEC1A1}" type="slidenum">
                <a:rPr lang="en-US" altLang="ru-RU" sz="1000" smtClean="0">
                  <a:solidFill>
                    <a:srgbClr val="00AAB4"/>
                  </a:solidFill>
                  <a:latin typeface="Calibri" panose="020F0502020204030204" pitchFamily="34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ru-RU" altLang="ru-RU" sz="1000">
                <a:solidFill>
                  <a:srgbClr val="00AAB4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9" name="Straight Connector 51">
              <a:extLst>
                <a:ext uri="{FF2B5EF4-FFF2-40B4-BE49-F238E27FC236}">
                  <a16:creationId xmlns:a16="http://schemas.microsoft.com/office/drawing/2014/main" id="{9C043E58-CA79-451B-9A88-A7F8D3539E2F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54">
              <a:extLst>
                <a:ext uri="{FF2B5EF4-FFF2-40B4-BE49-F238E27FC236}">
                  <a16:creationId xmlns:a16="http://schemas.microsoft.com/office/drawing/2014/main" id="{CFC256BB-D945-4EC6-8A57-185A3C6267D9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1" name="Picture 2">
              <a:extLst>
                <a:ext uri="{FF2B5EF4-FFF2-40B4-BE49-F238E27FC236}">
                  <a16:creationId xmlns:a16="http://schemas.microsoft.com/office/drawing/2014/main" id="{70418433-F7CD-45BB-A73B-6EEDA54C1E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126514EF-A6D5-4A0E-81FE-3274EC6D776E}"/>
              </a:ext>
            </a:extLst>
          </p:cNvPr>
          <p:cNvSpPr/>
          <p:nvPr userDrawn="1"/>
        </p:nvSpPr>
        <p:spPr>
          <a:xfrm>
            <a:off x="3347864" y="4198036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3">
            <a:extLst>
              <a:ext uri="{FF2B5EF4-FFF2-40B4-BE49-F238E27FC236}">
                <a16:creationId xmlns:a16="http://schemas.microsoft.com/office/drawing/2014/main" id="{B22E613B-0EFE-4EA0-9430-FEC943E6DF6C}"/>
              </a:ext>
            </a:extLst>
          </p:cNvPr>
          <p:cNvSpPr/>
          <p:nvPr userDrawn="1"/>
        </p:nvSpPr>
        <p:spPr>
          <a:xfrm>
            <a:off x="467544" y="2276872"/>
            <a:ext cx="2160240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4B9A165E-47A9-4A21-86E2-815D451350D3}"/>
              </a:ext>
            </a:extLst>
          </p:cNvPr>
          <p:cNvSpPr/>
          <p:nvPr userDrawn="1"/>
        </p:nvSpPr>
        <p:spPr>
          <a:xfrm>
            <a:off x="6300192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5">
            <a:extLst>
              <a:ext uri="{FF2B5EF4-FFF2-40B4-BE49-F238E27FC236}">
                <a16:creationId xmlns:a16="http://schemas.microsoft.com/office/drawing/2014/main" id="{2C6419DE-086B-4930-B82C-10848F980B40}"/>
              </a:ext>
            </a:extLst>
          </p:cNvPr>
          <p:cNvSpPr/>
          <p:nvPr userDrawn="1"/>
        </p:nvSpPr>
        <p:spPr>
          <a:xfrm>
            <a:off x="467544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6" name="Скругленный прямоугольник 16">
            <a:extLst>
              <a:ext uri="{FF2B5EF4-FFF2-40B4-BE49-F238E27FC236}">
                <a16:creationId xmlns:a16="http://schemas.microsoft.com/office/drawing/2014/main" id="{75557D42-A5DA-4E40-A231-A0E8E08CACF9}"/>
              </a:ext>
            </a:extLst>
          </p:cNvPr>
          <p:cNvSpPr/>
          <p:nvPr userDrawn="1"/>
        </p:nvSpPr>
        <p:spPr>
          <a:xfrm>
            <a:off x="3347864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Скругленный прямоугольник 17">
            <a:extLst>
              <a:ext uri="{FF2B5EF4-FFF2-40B4-BE49-F238E27FC236}">
                <a16:creationId xmlns:a16="http://schemas.microsoft.com/office/drawing/2014/main" id="{A7F3D22A-0426-4EBC-8355-6ED900ECDBBC}"/>
              </a:ext>
            </a:extLst>
          </p:cNvPr>
          <p:cNvSpPr/>
          <p:nvPr userDrawn="1"/>
        </p:nvSpPr>
        <p:spPr>
          <a:xfrm>
            <a:off x="6300192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7" name="Текст 36"/>
          <p:cNvSpPr>
            <a:spLocks noGrp="1"/>
          </p:cNvSpPr>
          <p:nvPr>
            <p:ph type="body" sz="quarter" idx="10"/>
          </p:nvPr>
        </p:nvSpPr>
        <p:spPr>
          <a:xfrm>
            <a:off x="360000" y="1125538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Текст 36"/>
          <p:cNvSpPr>
            <a:spLocks noGrp="1"/>
          </p:cNvSpPr>
          <p:nvPr>
            <p:ph type="body" sz="quarter" idx="11"/>
          </p:nvPr>
        </p:nvSpPr>
        <p:spPr>
          <a:xfrm>
            <a:off x="619264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36"/>
          <p:cNvSpPr>
            <a:spLocks noGrp="1"/>
          </p:cNvSpPr>
          <p:nvPr>
            <p:ph type="body" sz="quarter" idx="12"/>
          </p:nvPr>
        </p:nvSpPr>
        <p:spPr>
          <a:xfrm>
            <a:off x="331232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24043875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865E262F-E40E-491D-BF25-C5369FA322B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8775" y="1916113"/>
            <a:ext cx="8245475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ja-JP" sz="2800" i="1">
                <a:solidFill>
                  <a:srgbClr val="00AAB4"/>
                </a:solidFill>
                <a:ea typeface="ＭＳ Ｐゴシック" pitchFamily="34" charset="-128"/>
              </a:rPr>
              <a:t>Thank you for your attention!</a:t>
            </a:r>
            <a:endParaRPr lang="en-US" altLang="uk-UA" sz="2800" i="1">
              <a:solidFill>
                <a:srgbClr val="00AAB4"/>
              </a:solidFill>
            </a:endParaRPr>
          </a:p>
        </p:txBody>
      </p:sp>
      <p:pic>
        <p:nvPicPr>
          <p:cNvPr id="3" name="Picture 7" descr="Logo">
            <a:extLst>
              <a:ext uri="{FF2B5EF4-FFF2-40B4-BE49-F238E27FC236}">
                <a16:creationId xmlns:a16="http://schemas.microsoft.com/office/drawing/2014/main" id="{E797FE67-BA74-45D1-B633-617D4F77015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511800"/>
            <a:ext cx="2230438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4">
            <a:extLst>
              <a:ext uri="{FF2B5EF4-FFF2-40B4-BE49-F238E27FC236}">
                <a16:creationId xmlns:a16="http://schemas.microsoft.com/office/drawing/2014/main" id="{FF108461-5DCF-401F-8F5C-5D2AB59ECCE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uk-UA" altLang="uk-UA">
              <a:solidFill>
                <a:srgbClr val="7F7F7F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2C8AF16-A8A3-4DE8-A06E-69BD482114D9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68313" y="5807075"/>
            <a:ext cx="28797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uk-UA" sz="2300" b="1">
                <a:solidFill>
                  <a:srgbClr val="00AAB4"/>
                </a:solidFill>
              </a:rPr>
              <a:t>15 years </a:t>
            </a:r>
            <a:r>
              <a:rPr lang="en-US" altLang="uk-UA" sz="1600">
                <a:solidFill>
                  <a:srgbClr val="7F7F7F"/>
                </a:solidFill>
              </a:rPr>
              <a:t>of</a:t>
            </a:r>
          </a:p>
          <a:p>
            <a:pPr>
              <a:defRPr/>
            </a:pPr>
            <a:r>
              <a:rPr lang="en-US" altLang="uk-UA" sz="1600">
                <a:solidFill>
                  <a:srgbClr val="7F7F7F"/>
                </a:solidFill>
              </a:rPr>
              <a:t>reaching the stars for our clients</a:t>
            </a:r>
            <a:endParaRPr lang="ru-RU" altLang="uk-UA" sz="1600">
              <a:solidFill>
                <a:srgbClr val="7F7F7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21720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>
            <a:extLst>
              <a:ext uri="{FF2B5EF4-FFF2-40B4-BE49-F238E27FC236}">
                <a16:creationId xmlns:a16="http://schemas.microsoft.com/office/drawing/2014/main" id="{27F2DE3D-785A-43D1-A77F-D729E9962D14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5" name="Группа 6">
            <a:extLst>
              <a:ext uri="{FF2B5EF4-FFF2-40B4-BE49-F238E27FC236}">
                <a16:creationId xmlns:a16="http://schemas.microsoft.com/office/drawing/2014/main" id="{BD8558FD-BED1-4065-AFBC-B79EC0515BDA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D186A815-E7CB-426C-B0BC-2DD57EEF7E7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75" y="6364288"/>
              <a:ext cx="828675" cy="233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29E3C8A1-B451-44B5-BEE0-68D8FB8D8DE1}" type="slidenum">
                <a:rPr lang="en-US" altLang="ru-RU" sz="1000" smtClean="0">
                  <a:solidFill>
                    <a:srgbClr val="00AAB4"/>
                  </a:solidFill>
                  <a:latin typeface="Calibri" panose="020F0502020204030204" pitchFamily="34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ru-RU" altLang="ru-RU" sz="1000">
                <a:solidFill>
                  <a:srgbClr val="00AAB4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ED24A0B6-B298-4089-AAAD-AE9391C989B0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E238BED7-FD63-41B8-A80B-13E63171C2D4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F12F047E-9D75-4F4F-BCD2-C53EA7C5E6D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58" descr="map">
            <a:extLst>
              <a:ext uri="{FF2B5EF4-FFF2-40B4-BE49-F238E27FC236}">
                <a16:creationId xmlns:a16="http://schemas.microsoft.com/office/drawing/2014/main" id="{16BBC5CD-B8AF-4031-BFE9-35100E38C6D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223963"/>
            <a:ext cx="2614613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/>
          </p:nvPr>
        </p:nvSpPr>
        <p:spPr>
          <a:xfrm>
            <a:off x="3653480" y="4005064"/>
            <a:ext cx="4681538" cy="20161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3226796805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2C2F58EE-BF6B-4887-ACF5-F6456B922CE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FEEFE570-0390-4F4F-846B-A5C45D9F0B44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sp>
          <p:nvSpPr>
            <p:cNvPr id="7" name="Rectangle 3">
              <a:extLst>
                <a:ext uri="{FF2B5EF4-FFF2-40B4-BE49-F238E27FC236}">
                  <a16:creationId xmlns:a16="http://schemas.microsoft.com/office/drawing/2014/main" id="{C23D8A15-60D1-4906-9987-0D220BB0EC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8775" y="6364288"/>
              <a:ext cx="828675" cy="2333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defRPr/>
              </a:pPr>
              <a:fld id="{3896DD45-8546-49F7-A9E1-02276E9AA202}" type="slidenum">
                <a:rPr lang="en-US" altLang="ru-RU" sz="1000" smtClean="0">
                  <a:solidFill>
                    <a:srgbClr val="00AAB4"/>
                  </a:solidFill>
                  <a:latin typeface="Calibri" panose="020F0502020204030204" pitchFamily="34" charset="0"/>
                </a:rPr>
                <a:pPr eaLnBrk="1" hangingPunct="1">
                  <a:spcBef>
                    <a:spcPct val="20000"/>
                  </a:spcBef>
                  <a:defRPr/>
                </a:pPr>
                <a:t>‹#›</a:t>
              </a:fld>
              <a:endParaRPr lang="ru-RU" altLang="ru-RU" sz="1000">
                <a:solidFill>
                  <a:srgbClr val="00AAB4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630D2E20-32E5-4463-B02C-B280AC76B17D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DCD85052-CB95-4007-A839-0C4154013431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ADED3E64-6EE3-482C-ADDC-E0DA305FAB4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1" name="Picture 3" descr="logo_add_505">
            <a:extLst>
              <a:ext uri="{FF2B5EF4-FFF2-40B4-BE49-F238E27FC236}">
                <a16:creationId xmlns:a16="http://schemas.microsoft.com/office/drawing/2014/main" id="{EA8FA53A-B717-4CAB-80EC-62C11EB946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1" descr="Nissan Logo">
            <a:hlinkClick r:id="rId4" tooltip="&quot;Nissan Logo&quot;"/>
            <a:extLst>
              <a:ext uri="{FF2B5EF4-FFF2-40B4-BE49-F238E27FC236}">
                <a16:creationId xmlns:a16="http://schemas.microsoft.com/office/drawing/2014/main" id="{538069FB-1D09-49F5-92AA-2152681EFDF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2" descr="GTK_Logo_Color12">
            <a:hlinkClick r:id="rId6"/>
            <a:extLst>
              <a:ext uri="{FF2B5EF4-FFF2-40B4-BE49-F238E27FC236}">
                <a16:creationId xmlns:a16="http://schemas.microsoft.com/office/drawing/2014/main" id="{A5C2A880-058F-4973-855F-AA2CC8038F1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3" descr="coca">
            <a:extLst>
              <a:ext uri="{FF2B5EF4-FFF2-40B4-BE49-F238E27FC236}">
                <a16:creationId xmlns:a16="http://schemas.microsoft.com/office/drawing/2014/main" id="{CEA2110B-1F4C-4B11-A2A0-006A2246A9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4" descr="Telenor - www.telenor.com">
            <a:hlinkClick r:id="rId9"/>
            <a:extLst>
              <a:ext uri="{FF2B5EF4-FFF2-40B4-BE49-F238E27FC236}">
                <a16:creationId xmlns:a16="http://schemas.microsoft.com/office/drawing/2014/main" id="{0EFBB779-497A-4A74-98BA-3BF0E15540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5" descr="logo-damen_1">
            <a:extLst>
              <a:ext uri="{FF2B5EF4-FFF2-40B4-BE49-F238E27FC236}">
                <a16:creationId xmlns:a16="http://schemas.microsoft.com/office/drawing/2014/main" id="{E3C42BA9-F756-49C7-96BD-3372611781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6" descr="news-corp_logo">
            <a:extLst>
              <a:ext uri="{FF2B5EF4-FFF2-40B4-BE49-F238E27FC236}">
                <a16:creationId xmlns:a16="http://schemas.microsoft.com/office/drawing/2014/main" id="{F7FA1C22-1315-4AEE-BB56-81827DB0429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7" descr="mieleNew">
            <a:extLst>
              <a:ext uri="{FF2B5EF4-FFF2-40B4-BE49-F238E27FC236}">
                <a16:creationId xmlns:a16="http://schemas.microsoft.com/office/drawing/2014/main" id="{165D8708-764F-4649-9F15-829C4271B44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8" descr="175px-Nokian_logo">
            <a:hlinkClick r:id="rId14" tooltip="&quot;Nokian logo.svg&quot;"/>
            <a:extLst>
              <a:ext uri="{FF2B5EF4-FFF2-40B4-BE49-F238E27FC236}">
                <a16:creationId xmlns:a16="http://schemas.microsoft.com/office/drawing/2014/main" id="{CDC9E2D7-CF0C-4C7C-AABF-9E92AF69C50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59" descr="Toshiba Top Page">
            <a:extLst>
              <a:ext uri="{FF2B5EF4-FFF2-40B4-BE49-F238E27FC236}">
                <a16:creationId xmlns:a16="http://schemas.microsoft.com/office/drawing/2014/main" id="{61CBA9D1-523C-4964-9EA0-7A8282850F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0" descr="Продукти, които се предлагат в България">
            <a:hlinkClick r:id="rId17"/>
            <a:extLst>
              <a:ext uri="{FF2B5EF4-FFF2-40B4-BE49-F238E27FC236}">
                <a16:creationId xmlns:a16="http://schemas.microsoft.com/office/drawing/2014/main" id="{5E2D5CFE-ADD7-4BEC-B2BF-C715FC16464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1" descr="Image:Glencore Logo.jpg">
            <a:hlinkClick r:id="rId19" tooltip="&quot;Image:Glencore Logo.jpg&quot;"/>
            <a:extLst>
              <a:ext uri="{FF2B5EF4-FFF2-40B4-BE49-F238E27FC236}">
                <a16:creationId xmlns:a16="http://schemas.microsoft.com/office/drawing/2014/main" id="{68C6049D-F641-4C82-B45C-5EE0469C038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2" descr="MOClogo">
            <a:extLst>
              <a:ext uri="{FF2B5EF4-FFF2-40B4-BE49-F238E27FC236}">
                <a16:creationId xmlns:a16="http://schemas.microsoft.com/office/drawing/2014/main" id="{A7FB395A-7619-46C9-B25D-D2137906274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4" descr="ABN AMRO logo.">
            <a:hlinkClick r:id="rId22" tooltip="&quot;Opens in a new window&quot;"/>
            <a:extLst>
              <a:ext uri="{FF2B5EF4-FFF2-40B4-BE49-F238E27FC236}">
                <a16:creationId xmlns:a16="http://schemas.microsoft.com/office/drawing/2014/main" id="{376413B7-4D6B-41F3-BC7C-0EE83DDD4DD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5" descr="Barclays Capital Home">
            <a:hlinkClick r:id="rId24"/>
            <a:extLst>
              <a:ext uri="{FF2B5EF4-FFF2-40B4-BE49-F238E27FC236}">
                <a16:creationId xmlns:a16="http://schemas.microsoft.com/office/drawing/2014/main" id="{48DEA995-A65F-401F-AE10-273CC9F3ABE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6" descr="http://www.nonprofitresourcectr.org/CitibankFresno2007.htm">
            <a:hlinkClick r:id="rId26"/>
            <a:extLst>
              <a:ext uri="{FF2B5EF4-FFF2-40B4-BE49-F238E27FC236}">
                <a16:creationId xmlns:a16="http://schemas.microsoft.com/office/drawing/2014/main" id="{02EE7C3E-AEB3-4EA4-840D-AEB82A8D170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7" descr="Image:Deutsche Bank-Logo.svg">
            <a:hlinkClick r:id="rId28"/>
            <a:extLst>
              <a:ext uri="{FF2B5EF4-FFF2-40B4-BE49-F238E27FC236}">
                <a16:creationId xmlns:a16="http://schemas.microsoft.com/office/drawing/2014/main" id="{E057907C-F08E-484E-AEA0-4E98627E8BC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8" descr="drkw_logo">
            <a:extLst>
              <a:ext uri="{FF2B5EF4-FFF2-40B4-BE49-F238E27FC236}">
                <a16:creationId xmlns:a16="http://schemas.microsoft.com/office/drawing/2014/main" id="{28163D51-C145-48DE-936E-6B5C51BF2F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69" descr="ebrd_logo">
            <a:extLst>
              <a:ext uri="{FF2B5EF4-FFF2-40B4-BE49-F238E27FC236}">
                <a16:creationId xmlns:a16="http://schemas.microsoft.com/office/drawing/2014/main" id="{96D4ACD3-2FAC-41FB-BD86-12090DB3AC1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0" descr="ifc">
            <a:extLst>
              <a:ext uri="{FF2B5EF4-FFF2-40B4-BE49-F238E27FC236}">
                <a16:creationId xmlns:a16="http://schemas.microsoft.com/office/drawing/2014/main" id="{36CCAD70-5417-4766-B8D8-63726C1F1FE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1" descr="http://www.freewebs.com/surerich/myprofile.htm">
            <a:hlinkClick r:id="rId33"/>
            <a:extLst>
              <a:ext uri="{FF2B5EF4-FFF2-40B4-BE49-F238E27FC236}">
                <a16:creationId xmlns:a16="http://schemas.microsoft.com/office/drawing/2014/main" id="{29E1D71A-FB7D-45B6-A4A1-9B75CC20D7A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2" descr="ml_brand">
            <a:extLst>
              <a:ext uri="{FF2B5EF4-FFF2-40B4-BE49-F238E27FC236}">
                <a16:creationId xmlns:a16="http://schemas.microsoft.com/office/drawing/2014/main" id="{ED232228-359A-4C97-A467-7881181045B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3" descr="Image:Lehman Brothers logo.jpg">
            <a:hlinkClick r:id="rId36"/>
            <a:extLst>
              <a:ext uri="{FF2B5EF4-FFF2-40B4-BE49-F238E27FC236}">
                <a16:creationId xmlns:a16="http://schemas.microsoft.com/office/drawing/2014/main" id="{E3C05E45-21BA-4E31-AF93-210415B841F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4" descr="swedbank_182x41">
            <a:extLst>
              <a:ext uri="{FF2B5EF4-FFF2-40B4-BE49-F238E27FC236}">
                <a16:creationId xmlns:a16="http://schemas.microsoft.com/office/drawing/2014/main" id="{C8BC403A-9965-439F-B9A4-3A9290B3CF4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75" descr="SEB Group">
            <a:hlinkClick r:id="rId39"/>
            <a:extLst>
              <a:ext uri="{FF2B5EF4-FFF2-40B4-BE49-F238E27FC236}">
                <a16:creationId xmlns:a16="http://schemas.microsoft.com/office/drawing/2014/main" id="{332972B7-0C26-48C5-BC06-F3820D22576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41" descr="ING">
            <a:extLst>
              <a:ext uri="{FF2B5EF4-FFF2-40B4-BE49-F238E27FC236}">
                <a16:creationId xmlns:a16="http://schemas.microsoft.com/office/drawing/2014/main" id="{DFDD86A7-825B-4EB1-9F5D-414A998A0B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63" descr="csfb_logo">
            <a:extLst>
              <a:ext uri="{FF2B5EF4-FFF2-40B4-BE49-F238E27FC236}">
                <a16:creationId xmlns:a16="http://schemas.microsoft.com/office/drawing/2014/main" id="{F6347CDA-2C3C-4A44-AD4E-29508A8B4EC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Line 9">
            <a:extLst>
              <a:ext uri="{FF2B5EF4-FFF2-40B4-BE49-F238E27FC236}">
                <a16:creationId xmlns:a16="http://schemas.microsoft.com/office/drawing/2014/main" id="{092F35D8-D552-45E2-B58B-8870467D2B8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9" name="Picture 25" descr="Renault">
            <a:extLst>
              <a:ext uri="{FF2B5EF4-FFF2-40B4-BE49-F238E27FC236}">
                <a16:creationId xmlns:a16="http://schemas.microsoft.com/office/drawing/2014/main" id="{7E87EAC4-8ED7-49DD-AC0F-943E31243C3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4" descr="Severstal">
            <a:extLst>
              <a:ext uri="{FF2B5EF4-FFF2-40B4-BE49-F238E27FC236}">
                <a16:creationId xmlns:a16="http://schemas.microsoft.com/office/drawing/2014/main" id="{C87BC941-37DD-48B1-B7C4-EEC311252C7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3" descr="Sopharma logo">
            <a:extLst>
              <a:ext uri="{FF2B5EF4-FFF2-40B4-BE49-F238E27FC236}">
                <a16:creationId xmlns:a16="http://schemas.microsoft.com/office/drawing/2014/main" id="{2D7C3289-D9A7-469E-9810-F809DAF53A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1" descr="170px-Arcelor_logo">
            <a:hlinkClick r:id="rId46" tooltip="&quot;Arcelor logo.png&quot;"/>
            <a:extLst>
              <a:ext uri="{FF2B5EF4-FFF2-40B4-BE49-F238E27FC236}">
                <a16:creationId xmlns:a16="http://schemas.microsoft.com/office/drawing/2014/main" id="{A38A5349-518F-490F-9925-156C54AAF5A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22" descr="Eastman Kodak Company logo">
            <a:hlinkClick r:id="rId48" tooltip="&quot;Eastman Kodak Company logo&quot;"/>
            <a:extLst>
              <a:ext uri="{FF2B5EF4-FFF2-40B4-BE49-F238E27FC236}">
                <a16:creationId xmlns:a16="http://schemas.microsoft.com/office/drawing/2014/main" id="{299E7913-4624-49FB-97AC-D9BA28AE85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1080000"/>
            <a:ext cx="8532000" cy="36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807140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90E5E66-8629-42AE-A8FD-03D470527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AB415-DBA6-47C3-B12C-CD6B33AF1E8C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26C7B0-3812-480D-B251-1536F58B5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3BAA94-9B46-4D32-9AC2-F96239CE5A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2F18C4F-E3BB-42B5-B737-E87AC120AC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88916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B2C8AF8-EBF6-4882-A1D2-DCD5EAC0D4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F2DABE-39E5-483D-BB61-E4450222CE3F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4CD46D5-1F40-482C-BB58-4C55CAF1B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BA3D7F5-3771-4AB7-843A-108F68C8E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38CFC76-F7DE-461D-AAEF-465666EF61F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1703996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F6296C-19B6-4260-8B4A-2806A590C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CD8F5-B824-498D-8326-2D1D283C33B5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90042FB-264B-4C1F-9E41-37D60EE81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B3BA212-FDF7-4C14-A816-28823598C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AC59E76-9B1A-4CA8-ABD6-5C3D2646BB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6829409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1F38D70F-6E0A-44DF-9126-014F2D9CB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138CEA-6CF7-47DA-8604-A4321D2550DE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0DB3E4A5-05FD-4A6F-A0A3-7BE6A54E00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F6488D50-311E-4C2A-8153-678B0668A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7427208-1EEE-4809-A6B7-48B9AEFDB8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9683700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>
            <a:extLst>
              <a:ext uri="{FF2B5EF4-FFF2-40B4-BE49-F238E27FC236}">
                <a16:creationId xmlns:a16="http://schemas.microsoft.com/office/drawing/2014/main" id="{EAF90DF3-8F1A-4A7C-8E65-C2A31D391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023AB-FC78-472F-9F2C-507E41EFC697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8" name="Нижний колонтитул 4">
            <a:extLst>
              <a:ext uri="{FF2B5EF4-FFF2-40B4-BE49-F238E27FC236}">
                <a16:creationId xmlns:a16="http://schemas.microsoft.com/office/drawing/2014/main" id="{39F29EF6-FC04-46AF-898D-E3582E897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C65BE544-83FD-4DD0-984D-A32DD3EBE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C99ED3E-FBF1-4489-8C83-368D72F151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37910155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>
            <a:extLst>
              <a:ext uri="{FF2B5EF4-FFF2-40B4-BE49-F238E27FC236}">
                <a16:creationId xmlns:a16="http://schemas.microsoft.com/office/drawing/2014/main" id="{02256313-AE42-4C75-840A-A7652C620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C39F4-D480-46BD-8B1D-F9EFF020B616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4" name="Нижний колонтитул 4">
            <a:extLst>
              <a:ext uri="{FF2B5EF4-FFF2-40B4-BE49-F238E27FC236}">
                <a16:creationId xmlns:a16="http://schemas.microsoft.com/office/drawing/2014/main" id="{C97C850F-8C8A-4DBE-9D73-509E78235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38D74A79-F4D8-4F75-9C16-DD5DED6C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E3A1774-41C3-4038-B878-303A81E29B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5123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284E931F-6A45-4DDD-8D3E-08DBA76CF02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E14F05F0-EA0C-4038-8946-91BE43330306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1825DFDE-5C3F-44A7-82DB-BB8D5C6F5BBA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01E9BCF4-425C-47D9-8154-906A7C215EB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Line 9">
            <a:extLst>
              <a:ext uri="{FF2B5EF4-FFF2-40B4-BE49-F238E27FC236}">
                <a16:creationId xmlns:a16="http://schemas.microsoft.com/office/drawing/2014/main" id="{6815CD64-D7DC-4D02-9D38-44C5D976E49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3pPr>
              <a:defRPr sz="1300"/>
            </a:lvl3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36AD5F6B-6A9F-4DD4-BFA9-C1C32EA77FA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85F22F36-501F-4030-B516-4458896E9FDD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206566384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>
            <a:extLst>
              <a:ext uri="{FF2B5EF4-FFF2-40B4-BE49-F238E27FC236}">
                <a16:creationId xmlns:a16="http://schemas.microsoft.com/office/drawing/2014/main" id="{3AFB92E3-FD70-4E5E-84F7-D0824C842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FE1B67-53FF-48EA-8B9F-5B8693005674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3" name="Нижний колонтитул 4">
            <a:extLst>
              <a:ext uri="{FF2B5EF4-FFF2-40B4-BE49-F238E27FC236}">
                <a16:creationId xmlns:a16="http://schemas.microsoft.com/office/drawing/2014/main" id="{28269793-8E84-4AE7-9893-C30EB1D0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>
            <a:extLst>
              <a:ext uri="{FF2B5EF4-FFF2-40B4-BE49-F238E27FC236}">
                <a16:creationId xmlns:a16="http://schemas.microsoft.com/office/drawing/2014/main" id="{361EEDEA-CDF0-4779-8551-E2D0030D6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D0C2527-BEFE-4894-A476-C4FC0D14C2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830521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4307BAF9-B70C-4EBA-8E74-1D1038273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FD289-C0FA-483B-8A2E-A7F80AD3B64B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B7AFED04-BEF8-4493-9B73-452598D67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2C99F9E1-EEEE-464B-BA7D-8C2F5402B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72574B3-A32F-4F3B-A1A8-BB9748D2C64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4154102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>
            <a:extLst>
              <a:ext uri="{FF2B5EF4-FFF2-40B4-BE49-F238E27FC236}">
                <a16:creationId xmlns:a16="http://schemas.microsoft.com/office/drawing/2014/main" id="{5E59806B-1134-45F4-9EBC-31842C05C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B6904-B66E-4EE6-A7AD-95EACB3EC30C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6" name="Нижний колонтитул 4">
            <a:extLst>
              <a:ext uri="{FF2B5EF4-FFF2-40B4-BE49-F238E27FC236}">
                <a16:creationId xmlns:a16="http://schemas.microsoft.com/office/drawing/2014/main" id="{1B393669-6F35-4BB7-8326-36FF6BFC6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6C83698E-E25E-4466-966A-8467BF785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BF51787-6F59-40E4-AF84-252C0B29F0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6670486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D06488-088B-423B-9F63-30E05282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278DC-DC7F-4450-843B-7849E015CD95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6FB8691-CFFB-41E5-8BE4-36E05ACBFF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2BFCAA2-9F2B-4D91-9548-C4193B20F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358A2FB-D95C-4EEC-8351-2B152F35A56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155669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D2386C1-1AAB-4496-A8E6-B489F81C5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175A03-9CFD-4CF6-9091-E7FE8D239CEE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0BD9648-5769-480C-A9A4-98C3AAC03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71A7230-D72B-4ABD-804D-27AA21938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67A3772-DE43-4D5B-A62A-4D2793E1CE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527220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итульный - Астер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7" descr="Logo">
            <a:extLst>
              <a:ext uri="{FF2B5EF4-FFF2-40B4-BE49-F238E27FC236}">
                <a16:creationId xmlns:a16="http://schemas.microsoft.com/office/drawing/2014/main" id="{E4285E5A-B8BD-4D3B-AEBB-32455FA63A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511800"/>
            <a:ext cx="2230438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2ED043C-B236-4707-A24B-A0054631D312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68313" y="5807075"/>
            <a:ext cx="28797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2300" b="1" dirty="0">
                <a:solidFill>
                  <a:srgbClr val="00AAB4"/>
                </a:solidFill>
                <a:ea typeface="Microsoft YaHei" pitchFamily="34" charset="-122"/>
              </a:rPr>
              <a:t>15 years </a:t>
            </a:r>
            <a:r>
              <a:rPr lang="en-US" sz="1600" dirty="0">
                <a:solidFill>
                  <a:srgbClr val="7F7F7F"/>
                </a:solidFill>
                <a:ea typeface="Microsoft YaHei" pitchFamily="34" charset="-122"/>
              </a:rPr>
              <a:t>of</a:t>
            </a:r>
          </a:p>
          <a:p>
            <a:pPr>
              <a:defRPr/>
            </a:pPr>
            <a:r>
              <a:rPr lang="en-US" sz="1600" dirty="0">
                <a:solidFill>
                  <a:srgbClr val="7F7F7F"/>
                </a:solidFill>
                <a:ea typeface="Microsoft YaHei" pitchFamily="34" charset="-122"/>
              </a:rPr>
              <a:t>reaching the stars for our clients</a:t>
            </a:r>
            <a:endParaRPr lang="ru-RU" sz="1600" dirty="0">
              <a:solidFill>
                <a:srgbClr val="7F7F7F"/>
              </a:solidFill>
              <a:ea typeface="Microsoft YaHei" pitchFamily="34" charset="-122"/>
            </a:endParaRPr>
          </a:p>
        </p:txBody>
      </p:sp>
      <p:sp>
        <p:nvSpPr>
          <p:cNvPr id="5" name="Rectangle 14">
            <a:extLst>
              <a:ext uri="{FF2B5EF4-FFF2-40B4-BE49-F238E27FC236}">
                <a16:creationId xmlns:a16="http://schemas.microsoft.com/office/drawing/2014/main" id="{37585922-6708-4EAD-A88B-F154A47EAB2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ru-RU" altLang="ru-RU" dirty="0">
              <a:solidFill>
                <a:srgbClr val="7F7F7F"/>
              </a:solidFill>
              <a:ea typeface="Microsoft YaHei" pitchFamily="34" charset="-122"/>
            </a:endParaRP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571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ru-RU" noProof="0" dirty="0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392978349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- 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">
            <a:extLst>
              <a:ext uri="{FF2B5EF4-FFF2-40B4-BE49-F238E27FC236}">
                <a16:creationId xmlns:a16="http://schemas.microsoft.com/office/drawing/2014/main" id="{C52DB1F1-0F9C-4E0B-81A3-7CF52883AE1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ru-RU" altLang="ru-RU" dirty="0">
              <a:solidFill>
                <a:srgbClr val="7F7F7F"/>
              </a:solidFill>
              <a:ea typeface="Microsoft YaHei" pitchFamily="34" charset="-122"/>
            </a:endParaRPr>
          </a:p>
        </p:txBody>
      </p:sp>
      <p:sp>
        <p:nvSpPr>
          <p:cNvPr id="9" name="Рисунок 8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57192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ru-RU" noProof="0" dirty="0"/>
              <a:t>Вставка рисунка</a:t>
            </a:r>
          </a:p>
        </p:txBody>
      </p:sp>
      <p:sp>
        <p:nvSpPr>
          <p:cNvPr id="6" name="Заголовок 1"/>
          <p:cNvSpPr>
            <a:spLocks noGrp="1"/>
          </p:cNvSpPr>
          <p:nvPr>
            <p:ph type="ctrTitle"/>
          </p:nvPr>
        </p:nvSpPr>
        <p:spPr>
          <a:xfrm>
            <a:off x="323528" y="5589240"/>
            <a:ext cx="8420472" cy="648072"/>
          </a:xfrm>
        </p:spPr>
        <p:txBody>
          <a:bodyPr/>
          <a:lstStyle>
            <a:lvl1pPr>
              <a:defRPr>
                <a:solidFill>
                  <a:srgbClr val="00AAB4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4999236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2B03020D-DC9A-45D7-91D5-4A3A1E5D786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B36035AF-9821-49CF-9AA6-8266FD001660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EA52811E-2BEC-412B-9FB9-16F671259C5D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12AB135F-78CB-40B2-9949-A58E8F57A64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9" name="Line 9">
            <a:extLst>
              <a:ext uri="{FF2B5EF4-FFF2-40B4-BE49-F238E27FC236}">
                <a16:creationId xmlns:a16="http://schemas.microsoft.com/office/drawing/2014/main" id="{D51530D4-3DA6-49E8-9595-0CB66B6F08CA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7F7F7F"/>
              </a:solidFill>
              <a:latin typeface="Arial" charset="0"/>
              <a:ea typeface="Microsoft YaHei" pitchFamily="34" charset="-122"/>
              <a:cs typeface="Arial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0"/>
          </p:nvPr>
        </p:nvSpPr>
        <p:spPr>
          <a:xfrm>
            <a:off x="360000" y="972000"/>
            <a:ext cx="8425185" cy="5185122"/>
          </a:xfrm>
        </p:spPr>
        <p:txBody>
          <a:bodyPr/>
          <a:lstStyle>
            <a:lvl3pPr>
              <a:defRPr sz="1300"/>
            </a:lvl3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9A1E6F0C-19B1-4B05-8583-CBD81C8C05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defTabSz="449263" eaLnBrk="1" hangingPunct="1">
              <a:defRPr sz="1000">
                <a:solidFill>
                  <a:srgbClr val="00AAB4"/>
                </a:solidFill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5D3258A7-B24A-47B2-B638-CCC56BB946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3838197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_Граф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B67D16C9-4DE4-4AE0-87B2-0F388C01D878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250EF69B-96A0-459A-857B-D64DC879DB1A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F3D9D4F5-5444-4B64-803B-0074923A57AA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1D1290EA-AEE7-4FD2-A860-A998E2B1D1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Line 9">
            <a:extLst>
              <a:ext uri="{FF2B5EF4-FFF2-40B4-BE49-F238E27FC236}">
                <a16:creationId xmlns:a16="http://schemas.microsoft.com/office/drawing/2014/main" id="{7FB3E876-CA9F-4B31-9FD2-B43AF9EE4F5F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7F7F7F"/>
              </a:solidFill>
              <a:latin typeface="Arial" charset="0"/>
              <a:ea typeface="Microsoft YaHei" pitchFamily="34" charset="-122"/>
              <a:cs typeface="Arial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0"/>
          </p:nvPr>
        </p:nvSpPr>
        <p:spPr>
          <a:xfrm>
            <a:off x="360000" y="979200"/>
            <a:ext cx="8497887" cy="511409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BF7AF128-1A2A-4FA5-B4EA-47B55DB479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defTabSz="449263" eaLnBrk="1" hangingPunct="1">
              <a:defRPr sz="1000">
                <a:solidFill>
                  <a:srgbClr val="00AAB4"/>
                </a:solidFill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EB5DE667-81DA-4334-AF23-26FFF86DC0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0240305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 - Сфер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99A78515-070D-43E6-92FE-970CF984746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0E492769-E56F-4A05-A84E-2AB1641DACF7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1CC49308-63CF-4CF1-8FBA-B4C0AF6D7496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C4604A47-04C4-49D5-8A83-8C995167E0A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Line 9">
            <a:extLst>
              <a:ext uri="{FF2B5EF4-FFF2-40B4-BE49-F238E27FC236}">
                <a16:creationId xmlns:a16="http://schemas.microsoft.com/office/drawing/2014/main" id="{2D9DA566-EED6-4894-9E45-CB60EDF3B19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7F7F7F"/>
              </a:solidFill>
              <a:latin typeface="Arial" charset="0"/>
              <a:ea typeface="Microsoft YaHei" pitchFamily="34" charset="-122"/>
              <a:cs typeface="Arial"/>
            </a:endParaRPr>
          </a:p>
        </p:txBody>
      </p:sp>
      <p:grpSp>
        <p:nvGrpSpPr>
          <p:cNvPr id="12" name="Группа 9">
            <a:extLst>
              <a:ext uri="{FF2B5EF4-FFF2-40B4-BE49-F238E27FC236}">
                <a16:creationId xmlns:a16="http://schemas.microsoft.com/office/drawing/2014/main" id="{A794127C-31C2-48B5-B8AC-CFE9AB2728F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465138" y="2276475"/>
            <a:ext cx="8394700" cy="3433763"/>
            <a:chOff x="465138" y="2276475"/>
            <a:chExt cx="8394417" cy="3433729"/>
          </a:xfrm>
        </p:grpSpPr>
        <p:sp>
          <p:nvSpPr>
            <p:cNvPr id="14" name="Скругленный прямоугольник 12">
              <a:extLst>
                <a:ext uri="{FF2B5EF4-FFF2-40B4-BE49-F238E27FC236}">
                  <a16:creationId xmlns:a16="http://schemas.microsoft.com/office/drawing/2014/main" id="{364B8079-2B97-48B5-BFCF-DDE3E5D20788}"/>
                </a:ext>
              </a:extLst>
            </p:cNvPr>
            <p:cNvSpPr/>
            <p:nvPr/>
          </p:nvSpPr>
          <p:spPr>
            <a:xfrm>
              <a:off x="6987347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5" name="Скругленный прямоугольник 13">
              <a:extLst>
                <a:ext uri="{FF2B5EF4-FFF2-40B4-BE49-F238E27FC236}">
                  <a16:creationId xmlns:a16="http://schemas.microsoft.com/office/drawing/2014/main" id="{3B3B0E99-EF58-408C-9386-3BC3B56720F0}"/>
                </a:ext>
              </a:extLst>
            </p:cNvPr>
            <p:cNvSpPr/>
            <p:nvPr/>
          </p:nvSpPr>
          <p:spPr>
            <a:xfrm>
              <a:off x="467544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6" name="Скругленный прямоугольник 14">
              <a:extLst>
                <a:ext uri="{FF2B5EF4-FFF2-40B4-BE49-F238E27FC236}">
                  <a16:creationId xmlns:a16="http://schemas.microsoft.com/office/drawing/2014/main" id="{F41A73A4-0A8C-4C69-8507-007253EED60D}"/>
                </a:ext>
              </a:extLst>
            </p:cNvPr>
            <p:cNvSpPr/>
            <p:nvPr/>
          </p:nvSpPr>
          <p:spPr>
            <a:xfrm>
              <a:off x="4789093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7" name="Скругленный прямоугольник 15">
              <a:extLst>
                <a:ext uri="{FF2B5EF4-FFF2-40B4-BE49-F238E27FC236}">
                  <a16:creationId xmlns:a16="http://schemas.microsoft.com/office/drawing/2014/main" id="{D445F30B-2CC8-40C3-AAB2-CDC3CA0F928D}"/>
                </a:ext>
              </a:extLst>
            </p:cNvPr>
            <p:cNvSpPr/>
            <p:nvPr/>
          </p:nvSpPr>
          <p:spPr>
            <a:xfrm>
              <a:off x="2627784" y="4198036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8" name="Скругленный прямоугольник 16">
              <a:extLst>
                <a:ext uri="{FF2B5EF4-FFF2-40B4-BE49-F238E27FC236}">
                  <a16:creationId xmlns:a16="http://schemas.microsoft.com/office/drawing/2014/main" id="{26AD501F-8A7A-4B09-983B-001708B4B32F}"/>
                </a:ext>
              </a:extLst>
            </p:cNvPr>
            <p:cNvSpPr/>
            <p:nvPr/>
          </p:nvSpPr>
          <p:spPr>
            <a:xfrm>
              <a:off x="6987347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9" name="Скругленный прямоугольник 17">
              <a:extLst>
                <a:ext uri="{FF2B5EF4-FFF2-40B4-BE49-F238E27FC236}">
                  <a16:creationId xmlns:a16="http://schemas.microsoft.com/office/drawing/2014/main" id="{3469ADBD-1EE0-4ABB-9A0F-947037FF1016}"/>
                </a:ext>
              </a:extLst>
            </p:cNvPr>
            <p:cNvSpPr/>
            <p:nvPr/>
          </p:nvSpPr>
          <p:spPr>
            <a:xfrm>
              <a:off x="467544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0" name="Скругленный прямоугольник 18">
              <a:extLst>
                <a:ext uri="{FF2B5EF4-FFF2-40B4-BE49-F238E27FC236}">
                  <a16:creationId xmlns:a16="http://schemas.microsoft.com/office/drawing/2014/main" id="{D84C900C-FBCA-4354-B91D-06437BA0EF44}"/>
                </a:ext>
              </a:extLst>
            </p:cNvPr>
            <p:cNvSpPr/>
            <p:nvPr/>
          </p:nvSpPr>
          <p:spPr>
            <a:xfrm>
              <a:off x="4789093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1" name="Скругленный прямоугольник 19">
              <a:extLst>
                <a:ext uri="{FF2B5EF4-FFF2-40B4-BE49-F238E27FC236}">
                  <a16:creationId xmlns:a16="http://schemas.microsoft.com/office/drawing/2014/main" id="{90C8A00E-1A47-461E-A22D-5F868CA976E2}"/>
                </a:ext>
              </a:extLst>
            </p:cNvPr>
            <p:cNvSpPr/>
            <p:nvPr/>
          </p:nvSpPr>
          <p:spPr>
            <a:xfrm>
              <a:off x="2627784" y="2276872"/>
              <a:ext cx="1872208" cy="1512168"/>
            </a:xfrm>
            <a:prstGeom prst="roundRect">
              <a:avLst/>
            </a:prstGeom>
            <a:solidFill>
              <a:schemeClr val="bg1"/>
            </a:solidFill>
            <a:ln w="0"/>
            <a:effectLst>
              <a:outerShdw blurRad="215900" dir="3240000" algn="tl" rotWithShape="0">
                <a:prstClr val="black">
                  <a:alpha val="25000"/>
                </a:prstClr>
              </a:outerShdw>
            </a:effectLst>
            <a:scene3d>
              <a:camera prst="orthographicFront"/>
              <a:lightRig rig="threePt" dir="t"/>
            </a:scene3d>
            <a:sp3d extrusionH="76200" contourW="12700">
              <a:bevelB/>
              <a:extrusionClr>
                <a:schemeClr val="bg1">
                  <a:lumMod val="95000"/>
                </a:schemeClr>
              </a:extrusionClr>
              <a:contourClr>
                <a:schemeClr val="bg1">
                  <a:lumMod val="95000"/>
                </a:schemeClr>
              </a:contour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2" name="_s1029">
              <a:extLst>
                <a:ext uri="{FF2B5EF4-FFF2-40B4-BE49-F238E27FC236}">
                  <a16:creationId xmlns:a16="http://schemas.microsoft.com/office/drawing/2014/main" id="{7C8014C8-64D5-493A-9029-45AFDB375E6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138" y="4221144"/>
              <a:ext cx="1874774" cy="1439848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</p:txBody>
        </p:sp>
        <p:sp>
          <p:nvSpPr>
            <p:cNvPr id="23" name="_s1029">
              <a:extLst>
                <a:ext uri="{FF2B5EF4-FFF2-40B4-BE49-F238E27FC236}">
                  <a16:creationId xmlns:a16="http://schemas.microsoft.com/office/drawing/2014/main" id="{52475C81-61E1-4AC0-B913-EB75658E3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27240" y="4221144"/>
              <a:ext cx="1874774" cy="1439848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</p:txBody>
        </p:sp>
        <p:sp>
          <p:nvSpPr>
            <p:cNvPr id="24" name="_s1029">
              <a:extLst>
                <a:ext uri="{FF2B5EF4-FFF2-40B4-BE49-F238E27FC236}">
                  <a16:creationId xmlns:a16="http://schemas.microsoft.com/office/drawing/2014/main" id="{9253D3D5-3D66-4883-BB42-E2E2F2BF16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754" y="4221144"/>
              <a:ext cx="1874775" cy="14430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  <a:p>
              <a:pPr algn="ctr" eaLnBrk="1" hangingPunct="1">
                <a:defRPr/>
              </a:pPr>
              <a:endParaRPr lang="ru-RU" altLang="ru-RU" sz="1100" dirty="0">
                <a:solidFill>
                  <a:srgbClr val="000000"/>
                </a:solidFill>
                <a:ea typeface="Microsoft YaHei" pitchFamily="34" charset="-122"/>
              </a:endParaRPr>
            </a:p>
          </p:txBody>
        </p:sp>
        <p:sp>
          <p:nvSpPr>
            <p:cNvPr id="25" name="_s1029">
              <a:extLst>
                <a:ext uri="{FF2B5EF4-FFF2-40B4-BE49-F238E27FC236}">
                  <a16:creationId xmlns:a16="http://schemas.microsoft.com/office/drawing/2014/main" id="{9FA0D2FE-32EE-474E-B0DD-07697562B4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87754" y="2276475"/>
              <a:ext cx="1874775" cy="1439849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100" dirty="0">
                <a:solidFill>
                  <a:srgbClr val="000000"/>
                </a:solidFill>
                <a:ea typeface="Microsoft YaHei" pitchFamily="34" charset="-122"/>
              </a:endParaRPr>
            </a:p>
          </p:txBody>
        </p:sp>
        <p:sp>
          <p:nvSpPr>
            <p:cNvPr id="26" name="_s1029">
              <a:extLst>
                <a:ext uri="{FF2B5EF4-FFF2-40B4-BE49-F238E27FC236}">
                  <a16:creationId xmlns:a16="http://schemas.microsoft.com/office/drawing/2014/main" id="{538960EE-B416-478A-AFE5-5463FBB829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9" y="2276475"/>
              <a:ext cx="1874774" cy="1439849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  <a:p>
              <a:pPr algn="ctr" eaLnBrk="1" hangingPunct="1">
                <a:defRPr/>
              </a:pPr>
              <a:endParaRPr lang="en-US" altLang="ru-RU" sz="1100" b="1" dirty="0">
                <a:solidFill>
                  <a:srgbClr val="00AAB4"/>
                </a:solidFill>
                <a:ea typeface="Microsoft YaHei" pitchFamily="34" charset="-122"/>
              </a:endParaRPr>
            </a:p>
          </p:txBody>
        </p:sp>
        <p:sp>
          <p:nvSpPr>
            <p:cNvPr id="27" name="_s1029">
              <a:extLst>
                <a:ext uri="{FF2B5EF4-FFF2-40B4-BE49-F238E27FC236}">
                  <a16:creationId xmlns:a16="http://schemas.microsoft.com/office/drawing/2014/main" id="{3D5E8102-67A6-4943-92D7-88FF3C14C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48269" y="4221144"/>
              <a:ext cx="1874774" cy="1443023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defRPr/>
              </a:pPr>
              <a:endParaRPr lang="ru-RU" altLang="ru-RU" sz="1100" dirty="0">
                <a:solidFill>
                  <a:srgbClr val="000000"/>
                </a:solidFill>
                <a:ea typeface="Microsoft YaHei" pitchFamily="34" charset="-122"/>
              </a:endParaRPr>
            </a:p>
          </p:txBody>
        </p:sp>
      </p:grpSp>
      <p:sp>
        <p:nvSpPr>
          <p:cNvPr id="28" name="Текст 7">
            <a:extLst>
              <a:ext uri="{FF2B5EF4-FFF2-40B4-BE49-F238E27FC236}">
                <a16:creationId xmlns:a16="http://schemas.microsoft.com/office/drawing/2014/main" id="{F059A166-6D7B-4B43-A83D-C2E6BFEEF87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23850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 dirty="0">
              <a:solidFill>
                <a:srgbClr val="BFBFBF"/>
              </a:solidFill>
              <a:ea typeface="Microsoft YaHei" pitchFamily="34" charset="-122"/>
            </a:endParaRPr>
          </a:p>
        </p:txBody>
      </p:sp>
      <p:sp>
        <p:nvSpPr>
          <p:cNvPr id="29" name="Текст 7">
            <a:extLst>
              <a:ext uri="{FF2B5EF4-FFF2-40B4-BE49-F238E27FC236}">
                <a16:creationId xmlns:a16="http://schemas.microsoft.com/office/drawing/2014/main" id="{58AB016E-2351-4694-BD52-06C0C34D98E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75463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 dirty="0">
              <a:solidFill>
                <a:srgbClr val="BFBFBF"/>
              </a:solidFill>
              <a:ea typeface="Microsoft YaHei" pitchFamily="34" charset="-122"/>
            </a:endParaRPr>
          </a:p>
        </p:txBody>
      </p:sp>
      <p:sp>
        <p:nvSpPr>
          <p:cNvPr id="30" name="Текст 7">
            <a:extLst>
              <a:ext uri="{FF2B5EF4-FFF2-40B4-BE49-F238E27FC236}">
                <a16:creationId xmlns:a16="http://schemas.microsoft.com/office/drawing/2014/main" id="{C24274DC-29BB-40AE-A147-A417912A688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555875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 dirty="0">
              <a:solidFill>
                <a:srgbClr val="BFBFBF"/>
              </a:solidFill>
              <a:ea typeface="Microsoft YaHei" pitchFamily="34" charset="-122"/>
            </a:endParaRPr>
          </a:p>
        </p:txBody>
      </p:sp>
      <p:sp>
        <p:nvSpPr>
          <p:cNvPr id="31" name="Текст 7">
            <a:extLst>
              <a:ext uri="{FF2B5EF4-FFF2-40B4-BE49-F238E27FC236}">
                <a16:creationId xmlns:a16="http://schemas.microsoft.com/office/drawing/2014/main" id="{EA0D6DB8-0075-49E4-9E72-46F7F4CB78DC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643438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 dirty="0">
              <a:solidFill>
                <a:srgbClr val="BFBFBF"/>
              </a:solidFill>
              <a:ea typeface="Microsoft YaHei" pitchFamily="34" charset="-122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8" name="Текст 7"/>
          <p:cNvSpPr>
            <a:spLocks noGrp="1"/>
          </p:cNvSpPr>
          <p:nvPr>
            <p:ph type="body" sz="quarter" idx="10"/>
          </p:nvPr>
        </p:nvSpPr>
        <p:spPr>
          <a:xfrm>
            <a:off x="395536" y="980729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Текст 7"/>
          <p:cNvSpPr>
            <a:spLocks noGrp="1"/>
          </p:cNvSpPr>
          <p:nvPr>
            <p:ph type="body" sz="quarter" idx="12"/>
          </p:nvPr>
        </p:nvSpPr>
        <p:spPr>
          <a:xfrm>
            <a:off x="255577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Текст 7"/>
          <p:cNvSpPr>
            <a:spLocks noGrp="1"/>
          </p:cNvSpPr>
          <p:nvPr>
            <p:ph type="body" sz="quarter" idx="13"/>
          </p:nvPr>
        </p:nvSpPr>
        <p:spPr>
          <a:xfrm>
            <a:off x="471601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Текст 7"/>
          <p:cNvSpPr>
            <a:spLocks noGrp="1"/>
          </p:cNvSpPr>
          <p:nvPr>
            <p:ph type="body" sz="quarter" idx="14"/>
          </p:nvPr>
        </p:nvSpPr>
        <p:spPr>
          <a:xfrm>
            <a:off x="687625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2" name="Номер слайда 5">
            <a:extLst>
              <a:ext uri="{FF2B5EF4-FFF2-40B4-BE49-F238E27FC236}">
                <a16:creationId xmlns:a16="http://schemas.microsoft.com/office/drawing/2014/main" id="{F084B8AF-E931-4BAF-B1ED-E646214A5A9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defTabSz="449263" eaLnBrk="1" hangingPunct="1">
              <a:defRPr sz="1000">
                <a:solidFill>
                  <a:srgbClr val="00AAB4"/>
                </a:solidFill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2494FB65-E264-409D-BF9E-B781547E0F2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85303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дел_Графи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6">
            <a:extLst>
              <a:ext uri="{FF2B5EF4-FFF2-40B4-BE49-F238E27FC236}">
                <a16:creationId xmlns:a16="http://schemas.microsoft.com/office/drawing/2014/main" id="{2608307A-E119-4EE0-B78E-E59839C10D6B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5" name="Straight Connector 51">
              <a:extLst>
                <a:ext uri="{FF2B5EF4-FFF2-40B4-BE49-F238E27FC236}">
                  <a16:creationId xmlns:a16="http://schemas.microsoft.com/office/drawing/2014/main" id="{054A10D4-D590-4197-9720-75C4CEBE297A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4">
              <a:extLst>
                <a:ext uri="{FF2B5EF4-FFF2-40B4-BE49-F238E27FC236}">
                  <a16:creationId xmlns:a16="http://schemas.microsoft.com/office/drawing/2014/main" id="{C165AC3C-BE63-47C4-9622-0B973F02B473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7" name="Picture 2">
              <a:extLst>
                <a:ext uri="{FF2B5EF4-FFF2-40B4-BE49-F238E27FC236}">
                  <a16:creationId xmlns:a16="http://schemas.microsoft.com/office/drawing/2014/main" id="{04884DDA-07F2-4139-863F-3AF0CEB0FFE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8" name="Line 9">
            <a:extLst>
              <a:ext uri="{FF2B5EF4-FFF2-40B4-BE49-F238E27FC236}">
                <a16:creationId xmlns:a16="http://schemas.microsoft.com/office/drawing/2014/main" id="{12FD4537-9003-41B1-BF51-B5B95211E697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>
              <a:solidFill>
                <a:srgbClr val="7F7F7F"/>
              </a:solidFill>
              <a:latin typeface="Arial" charset="0"/>
              <a:cs typeface="Arial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0"/>
          </p:nvPr>
        </p:nvSpPr>
        <p:spPr>
          <a:xfrm>
            <a:off x="360000" y="979200"/>
            <a:ext cx="8497887" cy="511409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D18A4457-579A-4F72-A314-64D1230EF1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>
              <a:defRPr sz="1000">
                <a:solidFill>
                  <a:srgbClr val="00AAB4"/>
                </a:solidFill>
              </a:defRPr>
            </a:lvl1pPr>
          </a:lstStyle>
          <a:p>
            <a:pPr>
              <a:defRPr/>
            </a:pPr>
            <a:fld id="{D63A5099-94E1-4E6B-9146-90507D3939B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  <p:extLst>
      <p:ext uri="{BB962C8B-B14F-4D97-AF65-F5344CB8AC3E}">
        <p14:creationId xmlns:p14="http://schemas.microsoft.com/office/powerpoint/2010/main" val="423259536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 - Сферы -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>
            <a:extLst>
              <a:ext uri="{FF2B5EF4-FFF2-40B4-BE49-F238E27FC236}">
                <a16:creationId xmlns:a16="http://schemas.microsoft.com/office/drawing/2014/main" id="{1F0110FB-6CC3-48DE-802E-F1FD3245C68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E4A77AF3-4794-441C-8CF6-9D21E19562D1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4681D51A-1049-4650-A30C-A1A5643A8AF7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92B67263-F27C-46FE-B362-B17714ED4CC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Line 9">
            <a:extLst>
              <a:ext uri="{FF2B5EF4-FFF2-40B4-BE49-F238E27FC236}">
                <a16:creationId xmlns:a16="http://schemas.microsoft.com/office/drawing/2014/main" id="{E7EDEDFE-9C7E-4BF9-AD47-6C780564083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7F7F7F"/>
              </a:solidFill>
              <a:latin typeface="Arial" charset="0"/>
              <a:ea typeface="Microsoft YaHei" pitchFamily="34" charset="-122"/>
              <a:cs typeface="Arial"/>
            </a:endParaRPr>
          </a:p>
        </p:txBody>
      </p:sp>
      <p:sp>
        <p:nvSpPr>
          <p:cNvPr id="12" name="Текст 7">
            <a:extLst>
              <a:ext uri="{FF2B5EF4-FFF2-40B4-BE49-F238E27FC236}">
                <a16:creationId xmlns:a16="http://schemas.microsoft.com/office/drawing/2014/main" id="{EEBDE516-3A57-4367-9213-C4FE40C5CDE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323850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 dirty="0">
              <a:solidFill>
                <a:srgbClr val="BFBFBF"/>
              </a:solidFill>
              <a:ea typeface="Microsoft YaHei" pitchFamily="34" charset="-122"/>
            </a:endParaRPr>
          </a:p>
        </p:txBody>
      </p:sp>
      <p:sp>
        <p:nvSpPr>
          <p:cNvPr id="14" name="Текст 7">
            <a:extLst>
              <a:ext uri="{FF2B5EF4-FFF2-40B4-BE49-F238E27FC236}">
                <a16:creationId xmlns:a16="http://schemas.microsoft.com/office/drawing/2014/main" id="{092BCDE4-809A-4208-B013-01B2B8F640A5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875463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 dirty="0">
              <a:solidFill>
                <a:srgbClr val="BFBFBF"/>
              </a:solidFill>
              <a:ea typeface="Microsoft YaHei" pitchFamily="34" charset="-122"/>
            </a:endParaRPr>
          </a:p>
        </p:txBody>
      </p:sp>
      <p:sp>
        <p:nvSpPr>
          <p:cNvPr id="15" name="Текст 7">
            <a:extLst>
              <a:ext uri="{FF2B5EF4-FFF2-40B4-BE49-F238E27FC236}">
                <a16:creationId xmlns:a16="http://schemas.microsoft.com/office/drawing/2014/main" id="{7102D26C-F11A-49AF-A952-60A4197B2F7F}"/>
              </a:ext>
            </a:extLst>
          </p:cNvPr>
          <p:cNvSpPr txBox="1">
            <a:spLocks/>
          </p:cNvSpPr>
          <p:nvPr userDrawn="1"/>
        </p:nvSpPr>
        <p:spPr bwMode="auto">
          <a:xfrm>
            <a:off x="2555875" y="1052513"/>
            <a:ext cx="2160588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 dirty="0">
              <a:solidFill>
                <a:srgbClr val="BFBFBF"/>
              </a:solidFill>
              <a:ea typeface="Microsoft YaHei" pitchFamily="34" charset="-122"/>
            </a:endParaRPr>
          </a:p>
        </p:txBody>
      </p:sp>
      <p:sp>
        <p:nvSpPr>
          <p:cNvPr id="16" name="Текст 7">
            <a:extLst>
              <a:ext uri="{FF2B5EF4-FFF2-40B4-BE49-F238E27FC236}">
                <a16:creationId xmlns:a16="http://schemas.microsoft.com/office/drawing/2014/main" id="{2F995B40-2681-4FBD-92D4-57B9C16F662D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643438" y="1052513"/>
            <a:ext cx="2160587" cy="86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lvl="3" eaLnBrk="1" hangingPunct="1">
              <a:spcBef>
                <a:spcPct val="20000"/>
              </a:spcBef>
              <a:defRPr/>
            </a:pPr>
            <a:endParaRPr lang="en-US" sz="1200" dirty="0">
              <a:solidFill>
                <a:srgbClr val="BFBFBF"/>
              </a:solidFill>
              <a:ea typeface="Microsoft YaHei" pitchFamily="34" charset="-122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8" name="Текст 7"/>
          <p:cNvSpPr>
            <a:spLocks noGrp="1"/>
          </p:cNvSpPr>
          <p:nvPr>
            <p:ph type="body" sz="quarter" idx="10"/>
          </p:nvPr>
        </p:nvSpPr>
        <p:spPr>
          <a:xfrm>
            <a:off x="395536" y="980729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0" name="Текст 7"/>
          <p:cNvSpPr>
            <a:spLocks noGrp="1"/>
          </p:cNvSpPr>
          <p:nvPr>
            <p:ph type="body" sz="quarter" idx="12"/>
          </p:nvPr>
        </p:nvSpPr>
        <p:spPr>
          <a:xfrm>
            <a:off x="255577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Текст 7"/>
          <p:cNvSpPr>
            <a:spLocks noGrp="1"/>
          </p:cNvSpPr>
          <p:nvPr>
            <p:ph type="body" sz="quarter" idx="13"/>
          </p:nvPr>
        </p:nvSpPr>
        <p:spPr>
          <a:xfrm>
            <a:off x="471601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Текст 7"/>
          <p:cNvSpPr>
            <a:spLocks noGrp="1"/>
          </p:cNvSpPr>
          <p:nvPr>
            <p:ph type="body" sz="quarter" idx="14"/>
          </p:nvPr>
        </p:nvSpPr>
        <p:spPr>
          <a:xfrm>
            <a:off x="6876256" y="980728"/>
            <a:ext cx="2088232" cy="8640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97326265-CE4E-499F-9DF9-50F0638CB3F5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defTabSz="449263" eaLnBrk="1" hangingPunct="1">
              <a:defRPr sz="1000">
                <a:solidFill>
                  <a:srgbClr val="00AAB4"/>
                </a:solidFill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2BE2148D-B018-4BF0-88A1-954100D098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652543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7DF3DFC6-DB24-4B9E-9EB1-88218154C5F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7F7F7F"/>
              </a:solidFill>
              <a:latin typeface="Arial" charset="0"/>
              <a:ea typeface="Microsoft YaHei" pitchFamily="34" charset="-122"/>
              <a:cs typeface="Arial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E2AC6BB0-7636-46C7-99E2-84DF8F322D1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BB40BB66-C668-4D04-BFD0-6BA190902740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395CCF13-BAB9-46CB-999B-258181320F62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205ACD03-4F47-4996-94EB-E3206B0A4C1F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" descr="logo_add_505">
            <a:extLst>
              <a:ext uri="{FF2B5EF4-FFF2-40B4-BE49-F238E27FC236}">
                <a16:creationId xmlns:a16="http://schemas.microsoft.com/office/drawing/2014/main" id="{2C71DD58-310D-4F0E-89B9-F7E1BEC834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1" descr="Nissan Logo">
            <a:hlinkClick r:id="rId4" tooltip="&quot;Nissan Logo&quot;"/>
            <a:extLst>
              <a:ext uri="{FF2B5EF4-FFF2-40B4-BE49-F238E27FC236}">
                <a16:creationId xmlns:a16="http://schemas.microsoft.com/office/drawing/2014/main" id="{92E28786-2EB0-4583-AC69-176AA05A4BB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2" descr="GTK_Logo_Color12">
            <a:hlinkClick r:id="rId6"/>
            <a:extLst>
              <a:ext uri="{FF2B5EF4-FFF2-40B4-BE49-F238E27FC236}">
                <a16:creationId xmlns:a16="http://schemas.microsoft.com/office/drawing/2014/main" id="{CC3B14EB-BE2C-4A60-B1C5-C4C2455818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3" descr="coca">
            <a:extLst>
              <a:ext uri="{FF2B5EF4-FFF2-40B4-BE49-F238E27FC236}">
                <a16:creationId xmlns:a16="http://schemas.microsoft.com/office/drawing/2014/main" id="{EC3B6AD5-CF2E-4A2F-9E87-3F2EC0348A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4" descr="Telenor - www.telenor.com">
            <a:hlinkClick r:id="rId9"/>
            <a:extLst>
              <a:ext uri="{FF2B5EF4-FFF2-40B4-BE49-F238E27FC236}">
                <a16:creationId xmlns:a16="http://schemas.microsoft.com/office/drawing/2014/main" id="{F370AE47-89B6-4986-BF6C-0A69FF7E83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5" descr="logo-damen_1">
            <a:extLst>
              <a:ext uri="{FF2B5EF4-FFF2-40B4-BE49-F238E27FC236}">
                <a16:creationId xmlns:a16="http://schemas.microsoft.com/office/drawing/2014/main" id="{5F65C8BC-EB48-4070-A932-2B1735C7CF3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6" descr="news-corp_logo">
            <a:extLst>
              <a:ext uri="{FF2B5EF4-FFF2-40B4-BE49-F238E27FC236}">
                <a16:creationId xmlns:a16="http://schemas.microsoft.com/office/drawing/2014/main" id="{3482870F-C7BE-45A9-A36B-52A492EA55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7" descr="mieleNew">
            <a:extLst>
              <a:ext uri="{FF2B5EF4-FFF2-40B4-BE49-F238E27FC236}">
                <a16:creationId xmlns:a16="http://schemas.microsoft.com/office/drawing/2014/main" id="{CCB5D1B3-B303-466F-B16E-6BFC343DCE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8" descr="175px-Nokian_logo">
            <a:hlinkClick r:id="rId14" tooltip="&quot;Nokian logo.svg&quot;"/>
            <a:extLst>
              <a:ext uri="{FF2B5EF4-FFF2-40B4-BE49-F238E27FC236}">
                <a16:creationId xmlns:a16="http://schemas.microsoft.com/office/drawing/2014/main" id="{8A35FB9D-3BC0-42F2-B61E-755EC4B2683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9" descr="Toshiba Top Page">
            <a:extLst>
              <a:ext uri="{FF2B5EF4-FFF2-40B4-BE49-F238E27FC236}">
                <a16:creationId xmlns:a16="http://schemas.microsoft.com/office/drawing/2014/main" id="{67E5B4CD-AA94-4A51-B40A-AF5D45B545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0" descr="Продукти, които се предлагат в България">
            <a:hlinkClick r:id="rId17"/>
            <a:extLst>
              <a:ext uri="{FF2B5EF4-FFF2-40B4-BE49-F238E27FC236}">
                <a16:creationId xmlns:a16="http://schemas.microsoft.com/office/drawing/2014/main" id="{59730306-EEA1-4857-90B4-3B268DF1849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1" descr="Image:Glencore Logo.jpg">
            <a:hlinkClick r:id="rId19" tooltip="&quot;Image:Glencore Logo.jpg&quot;"/>
            <a:extLst>
              <a:ext uri="{FF2B5EF4-FFF2-40B4-BE49-F238E27FC236}">
                <a16:creationId xmlns:a16="http://schemas.microsoft.com/office/drawing/2014/main" id="{FD30151B-38DE-4417-8632-2BC6C20E820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2" descr="MOClogo">
            <a:extLst>
              <a:ext uri="{FF2B5EF4-FFF2-40B4-BE49-F238E27FC236}">
                <a16:creationId xmlns:a16="http://schemas.microsoft.com/office/drawing/2014/main" id="{376C29A7-A19F-4B7A-8B99-71448006C22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4" descr="ABN AMRO logo.">
            <a:hlinkClick r:id="rId22" tooltip="&quot;Opens in a new window&quot;"/>
            <a:extLst>
              <a:ext uri="{FF2B5EF4-FFF2-40B4-BE49-F238E27FC236}">
                <a16:creationId xmlns:a16="http://schemas.microsoft.com/office/drawing/2014/main" id="{6F06A751-DEAD-4BA6-AA7D-A2BA3C08579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5" descr="Barclays Capital Home">
            <a:hlinkClick r:id="rId24"/>
            <a:extLst>
              <a:ext uri="{FF2B5EF4-FFF2-40B4-BE49-F238E27FC236}">
                <a16:creationId xmlns:a16="http://schemas.microsoft.com/office/drawing/2014/main" id="{19998006-82C0-4576-A591-58ACEDD44BD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6" descr="http://www.nonprofitresourcectr.org/CitibankFresno2007.htm">
            <a:hlinkClick r:id="rId26"/>
            <a:extLst>
              <a:ext uri="{FF2B5EF4-FFF2-40B4-BE49-F238E27FC236}">
                <a16:creationId xmlns:a16="http://schemas.microsoft.com/office/drawing/2014/main" id="{FB543523-165C-4D0C-895C-927E58A02A2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7" descr="Image:Deutsche Bank-Logo.svg">
            <a:hlinkClick r:id="rId28"/>
            <a:extLst>
              <a:ext uri="{FF2B5EF4-FFF2-40B4-BE49-F238E27FC236}">
                <a16:creationId xmlns:a16="http://schemas.microsoft.com/office/drawing/2014/main" id="{902E99CB-EA4B-43BF-9BF6-9F37DFBE21B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8" descr="drkw_logo">
            <a:extLst>
              <a:ext uri="{FF2B5EF4-FFF2-40B4-BE49-F238E27FC236}">
                <a16:creationId xmlns:a16="http://schemas.microsoft.com/office/drawing/2014/main" id="{DC898418-A32E-4EB7-A37F-45A94A2D249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9" descr="ebrd_logo">
            <a:extLst>
              <a:ext uri="{FF2B5EF4-FFF2-40B4-BE49-F238E27FC236}">
                <a16:creationId xmlns:a16="http://schemas.microsoft.com/office/drawing/2014/main" id="{36D1E46E-DC5D-48EB-9EEC-31BFD2434F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0" descr="ifc">
            <a:extLst>
              <a:ext uri="{FF2B5EF4-FFF2-40B4-BE49-F238E27FC236}">
                <a16:creationId xmlns:a16="http://schemas.microsoft.com/office/drawing/2014/main" id="{9BAF4A33-FC25-4C70-88D1-A401F1A8116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1" descr="http://www.freewebs.com/surerich/myprofile.htm">
            <a:hlinkClick r:id="rId33"/>
            <a:extLst>
              <a:ext uri="{FF2B5EF4-FFF2-40B4-BE49-F238E27FC236}">
                <a16:creationId xmlns:a16="http://schemas.microsoft.com/office/drawing/2014/main" id="{2385988D-AE0B-4ACE-A1D1-3669E31CF8E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2" descr="ml_brand">
            <a:extLst>
              <a:ext uri="{FF2B5EF4-FFF2-40B4-BE49-F238E27FC236}">
                <a16:creationId xmlns:a16="http://schemas.microsoft.com/office/drawing/2014/main" id="{22D3AE0F-3E07-4B7D-8FBF-DCD2EF3ACA0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3" descr="Image:Lehman Brothers logo.jpg">
            <a:hlinkClick r:id="rId36"/>
            <a:extLst>
              <a:ext uri="{FF2B5EF4-FFF2-40B4-BE49-F238E27FC236}">
                <a16:creationId xmlns:a16="http://schemas.microsoft.com/office/drawing/2014/main" id="{F7B297DF-723C-49D9-A12E-F843DAE0F30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4" descr="swedbank_182x41">
            <a:extLst>
              <a:ext uri="{FF2B5EF4-FFF2-40B4-BE49-F238E27FC236}">
                <a16:creationId xmlns:a16="http://schemas.microsoft.com/office/drawing/2014/main" id="{6B617C54-D440-4366-BABB-1BEF79123A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5" descr="SEB Group">
            <a:hlinkClick r:id="rId39"/>
            <a:extLst>
              <a:ext uri="{FF2B5EF4-FFF2-40B4-BE49-F238E27FC236}">
                <a16:creationId xmlns:a16="http://schemas.microsoft.com/office/drawing/2014/main" id="{E0041027-E74E-4B44-BDF7-902729027FB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1" descr="ING">
            <a:extLst>
              <a:ext uri="{FF2B5EF4-FFF2-40B4-BE49-F238E27FC236}">
                <a16:creationId xmlns:a16="http://schemas.microsoft.com/office/drawing/2014/main" id="{32E70081-2846-4A34-905E-47E4327896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3" descr="csfb_logo">
            <a:extLst>
              <a:ext uri="{FF2B5EF4-FFF2-40B4-BE49-F238E27FC236}">
                <a16:creationId xmlns:a16="http://schemas.microsoft.com/office/drawing/2014/main" id="{BFA9B499-9547-45AC-A28D-C4BFC867233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Line 9">
            <a:extLst>
              <a:ext uri="{FF2B5EF4-FFF2-40B4-BE49-F238E27FC236}">
                <a16:creationId xmlns:a16="http://schemas.microsoft.com/office/drawing/2014/main" id="{4EFDC330-CFC5-48B4-943B-542C8F9A592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8" name="Picture 25" descr="Renault">
            <a:extLst>
              <a:ext uri="{FF2B5EF4-FFF2-40B4-BE49-F238E27FC236}">
                <a16:creationId xmlns:a16="http://schemas.microsoft.com/office/drawing/2014/main" id="{54697715-EDAB-419A-BE5F-E7FCE8B41F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Severstal">
            <a:extLst>
              <a:ext uri="{FF2B5EF4-FFF2-40B4-BE49-F238E27FC236}">
                <a16:creationId xmlns:a16="http://schemas.microsoft.com/office/drawing/2014/main" id="{E8B83F5A-5E31-4AB8-B155-EC0A9FBCD6E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3" descr="Sopharma logo">
            <a:extLst>
              <a:ext uri="{FF2B5EF4-FFF2-40B4-BE49-F238E27FC236}">
                <a16:creationId xmlns:a16="http://schemas.microsoft.com/office/drawing/2014/main" id="{ED5B30A8-590C-43E6-A2EE-105FB03F75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1" descr="170px-Arcelor_logo">
            <a:hlinkClick r:id="rId46" tooltip="&quot;Arcelor logo.png&quot;"/>
            <a:extLst>
              <a:ext uri="{FF2B5EF4-FFF2-40B4-BE49-F238E27FC236}">
                <a16:creationId xmlns:a16="http://schemas.microsoft.com/office/drawing/2014/main" id="{1AD3B514-89A9-4FAE-8B90-AEE2A8468E2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2" descr="Eastman Kodak Company logo">
            <a:hlinkClick r:id="rId48" tooltip="&quot;Eastman Kodak Company logo&quot;"/>
            <a:extLst>
              <a:ext uri="{FF2B5EF4-FFF2-40B4-BE49-F238E27FC236}">
                <a16:creationId xmlns:a16="http://schemas.microsoft.com/office/drawing/2014/main" id="{F8292EB0-3713-4144-AB67-F933F6DC4E2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980728"/>
            <a:ext cx="8532000" cy="3600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3" name="Номер слайда 5">
            <a:extLst>
              <a:ext uri="{FF2B5EF4-FFF2-40B4-BE49-F238E27FC236}">
                <a16:creationId xmlns:a16="http://schemas.microsoft.com/office/drawing/2014/main" id="{94EB9742-2201-4FDB-B93E-EDDE722AC0D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defTabSz="449263" eaLnBrk="1" hangingPunct="1">
              <a:defRPr sz="1000">
                <a:solidFill>
                  <a:srgbClr val="00AAB4"/>
                </a:solidFill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4CB03BC4-27A8-424B-86BA-828FE1FAAB4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53236869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ракт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>
            <a:extLst>
              <a:ext uri="{FF2B5EF4-FFF2-40B4-BE49-F238E27FC236}">
                <a16:creationId xmlns:a16="http://schemas.microsoft.com/office/drawing/2014/main" id="{027909D8-7E7E-4AEE-8A4E-1F012538DD5D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7F7F7F"/>
              </a:solidFill>
              <a:latin typeface="Arial" charset="0"/>
              <a:ea typeface="Microsoft YaHei" pitchFamily="34" charset="-122"/>
              <a:cs typeface="Arial"/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8ACD3D4F-C784-40A9-93B6-2BC860C77820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61472D0D-E00C-4B91-8E17-158ED4358309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5EA332D0-97F9-4339-8B61-360D26C6559E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91FE6E1D-6EF3-4D25-8FFD-B4F7758959A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Скругленный прямоугольник 11">
            <a:extLst>
              <a:ext uri="{FF2B5EF4-FFF2-40B4-BE49-F238E27FC236}">
                <a16:creationId xmlns:a16="http://schemas.microsoft.com/office/drawing/2014/main" id="{635DA060-0149-4344-A1DF-A5B521CF9AA1}"/>
              </a:ext>
            </a:extLst>
          </p:cNvPr>
          <p:cNvSpPr/>
          <p:nvPr userDrawn="1"/>
        </p:nvSpPr>
        <p:spPr>
          <a:xfrm>
            <a:off x="3347864" y="4198036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4492B30D-8598-4D07-BAAF-B70466ABF6D1}"/>
              </a:ext>
            </a:extLst>
          </p:cNvPr>
          <p:cNvSpPr/>
          <p:nvPr userDrawn="1"/>
        </p:nvSpPr>
        <p:spPr>
          <a:xfrm>
            <a:off x="467544" y="2276872"/>
            <a:ext cx="2160240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3">
            <a:extLst>
              <a:ext uri="{FF2B5EF4-FFF2-40B4-BE49-F238E27FC236}">
                <a16:creationId xmlns:a16="http://schemas.microsoft.com/office/drawing/2014/main" id="{C0C4F7B1-7018-4FB7-A596-4947322CD93F}"/>
              </a:ext>
            </a:extLst>
          </p:cNvPr>
          <p:cNvSpPr/>
          <p:nvPr userDrawn="1"/>
        </p:nvSpPr>
        <p:spPr>
          <a:xfrm>
            <a:off x="6300192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173F6909-7675-44A0-BE5D-3E835D527F1D}"/>
              </a:ext>
            </a:extLst>
          </p:cNvPr>
          <p:cNvSpPr/>
          <p:nvPr userDrawn="1"/>
        </p:nvSpPr>
        <p:spPr>
          <a:xfrm>
            <a:off x="467544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5">
            <a:extLst>
              <a:ext uri="{FF2B5EF4-FFF2-40B4-BE49-F238E27FC236}">
                <a16:creationId xmlns:a16="http://schemas.microsoft.com/office/drawing/2014/main" id="{270AAAB5-D446-495C-A5A8-5146DA545ED9}"/>
              </a:ext>
            </a:extLst>
          </p:cNvPr>
          <p:cNvSpPr/>
          <p:nvPr userDrawn="1"/>
        </p:nvSpPr>
        <p:spPr>
          <a:xfrm>
            <a:off x="3347864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6" name="Скругленный прямоугольник 16">
            <a:extLst>
              <a:ext uri="{FF2B5EF4-FFF2-40B4-BE49-F238E27FC236}">
                <a16:creationId xmlns:a16="http://schemas.microsoft.com/office/drawing/2014/main" id="{47AB8DD3-6A4F-4C56-834E-2145848D9E3C}"/>
              </a:ext>
            </a:extLst>
          </p:cNvPr>
          <p:cNvSpPr/>
          <p:nvPr userDrawn="1"/>
        </p:nvSpPr>
        <p:spPr>
          <a:xfrm>
            <a:off x="6300192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7" name="Текст 36"/>
          <p:cNvSpPr>
            <a:spLocks noGrp="1"/>
          </p:cNvSpPr>
          <p:nvPr>
            <p:ph type="body" sz="quarter" idx="10"/>
          </p:nvPr>
        </p:nvSpPr>
        <p:spPr>
          <a:xfrm>
            <a:off x="360000" y="1125538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Текст 36"/>
          <p:cNvSpPr>
            <a:spLocks noGrp="1"/>
          </p:cNvSpPr>
          <p:nvPr>
            <p:ph type="body" sz="quarter" idx="11"/>
          </p:nvPr>
        </p:nvSpPr>
        <p:spPr>
          <a:xfrm>
            <a:off x="619264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36"/>
          <p:cNvSpPr>
            <a:spLocks noGrp="1"/>
          </p:cNvSpPr>
          <p:nvPr>
            <p:ph type="body" sz="quarter" idx="12"/>
          </p:nvPr>
        </p:nvSpPr>
        <p:spPr>
          <a:xfrm>
            <a:off x="3312328" y="1124744"/>
            <a:ext cx="2267784" cy="8636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2C72C3D2-6BEB-405F-AA0D-A66A591F75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defTabSz="449263" eaLnBrk="1" hangingPunct="1">
              <a:defRPr sz="1000">
                <a:solidFill>
                  <a:srgbClr val="00AAB4"/>
                </a:solidFill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1162771D-DDE0-458E-A676-9A32B6766B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8648465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Коне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>
            <a:extLst>
              <a:ext uri="{FF2B5EF4-FFF2-40B4-BE49-F238E27FC236}">
                <a16:creationId xmlns:a16="http://schemas.microsoft.com/office/drawing/2014/main" id="{67B624FD-BB21-4F03-A483-B9FBF9851F9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358775" y="1916113"/>
            <a:ext cx="8245475" cy="1150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ja-JP" sz="2800" i="1" dirty="0">
                <a:solidFill>
                  <a:srgbClr val="00AAB4"/>
                </a:solidFill>
                <a:ea typeface="ＭＳ Ｐゴシック" charset="-128"/>
              </a:rPr>
              <a:t>Thank you for your attention!</a:t>
            </a:r>
            <a:endParaRPr lang="en-US" altLang="ru-RU" sz="2800" i="1" dirty="0">
              <a:solidFill>
                <a:srgbClr val="00AAB4"/>
              </a:solidFill>
              <a:ea typeface="Microsoft YaHei" pitchFamily="34" charset="-122"/>
            </a:endParaRPr>
          </a:p>
        </p:txBody>
      </p:sp>
      <p:pic>
        <p:nvPicPr>
          <p:cNvPr id="3" name="Picture 7" descr="Logo">
            <a:extLst>
              <a:ext uri="{FF2B5EF4-FFF2-40B4-BE49-F238E27FC236}">
                <a16:creationId xmlns:a16="http://schemas.microsoft.com/office/drawing/2014/main" id="{BF9DBD39-766C-404D-962E-9B4DB87BF6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5511800"/>
            <a:ext cx="2230438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14">
            <a:extLst>
              <a:ext uri="{FF2B5EF4-FFF2-40B4-BE49-F238E27FC236}">
                <a16:creationId xmlns:a16="http://schemas.microsoft.com/office/drawing/2014/main" id="{D466E22B-EEDD-489B-BD33-637CBF7C9F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5157788"/>
            <a:ext cx="9144000" cy="71437"/>
          </a:xfrm>
          <a:prstGeom prst="rect">
            <a:avLst/>
          </a:prstGeom>
          <a:solidFill>
            <a:srgbClr val="96969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endParaRPr lang="ru-RU" altLang="ru-RU" dirty="0">
              <a:solidFill>
                <a:srgbClr val="7F7F7F"/>
              </a:solidFill>
              <a:ea typeface="Microsoft YaHei" pitchFamily="34" charset="-122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6E1007-96B7-4B56-B69D-E52F22E5AD9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68313" y="5807075"/>
            <a:ext cx="2879725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2300" b="1" dirty="0">
                <a:solidFill>
                  <a:srgbClr val="00AAB4"/>
                </a:solidFill>
                <a:ea typeface="Microsoft YaHei" pitchFamily="34" charset="-122"/>
              </a:rPr>
              <a:t>15 years </a:t>
            </a:r>
            <a:r>
              <a:rPr lang="en-US" sz="1600" dirty="0">
                <a:solidFill>
                  <a:srgbClr val="7F7F7F"/>
                </a:solidFill>
                <a:ea typeface="Microsoft YaHei" pitchFamily="34" charset="-122"/>
              </a:rPr>
              <a:t>of</a:t>
            </a:r>
          </a:p>
          <a:p>
            <a:pPr>
              <a:defRPr/>
            </a:pPr>
            <a:r>
              <a:rPr lang="en-US" sz="1600" dirty="0">
                <a:solidFill>
                  <a:srgbClr val="7F7F7F"/>
                </a:solidFill>
                <a:ea typeface="Microsoft YaHei" pitchFamily="34" charset="-122"/>
              </a:rPr>
              <a:t>reaching the stars for our clients</a:t>
            </a:r>
            <a:endParaRPr lang="ru-RU" sz="1600" dirty="0">
              <a:solidFill>
                <a:srgbClr val="7F7F7F"/>
              </a:solidFill>
              <a:ea typeface="Microsoft YaHei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535098372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онта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9">
            <a:extLst>
              <a:ext uri="{FF2B5EF4-FFF2-40B4-BE49-F238E27FC236}">
                <a16:creationId xmlns:a16="http://schemas.microsoft.com/office/drawing/2014/main" id="{94CCD9F3-3CDF-4244-9C5D-BD4E29E2E065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7F7F7F"/>
              </a:solidFill>
              <a:latin typeface="Arial" charset="0"/>
              <a:ea typeface="Microsoft YaHei" pitchFamily="34" charset="-122"/>
              <a:cs typeface="Arial"/>
            </a:endParaRPr>
          </a:p>
        </p:txBody>
      </p:sp>
      <p:grpSp>
        <p:nvGrpSpPr>
          <p:cNvPr id="5" name="Группа 6">
            <a:extLst>
              <a:ext uri="{FF2B5EF4-FFF2-40B4-BE49-F238E27FC236}">
                <a16:creationId xmlns:a16="http://schemas.microsoft.com/office/drawing/2014/main" id="{F7AAC1EA-EB31-4D60-BA8B-51C639F220AE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6" name="Straight Connector 51">
              <a:extLst>
                <a:ext uri="{FF2B5EF4-FFF2-40B4-BE49-F238E27FC236}">
                  <a16:creationId xmlns:a16="http://schemas.microsoft.com/office/drawing/2014/main" id="{3E9FCDBE-D684-4077-8F67-D664A942787D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54">
              <a:extLst>
                <a:ext uri="{FF2B5EF4-FFF2-40B4-BE49-F238E27FC236}">
                  <a16:creationId xmlns:a16="http://schemas.microsoft.com/office/drawing/2014/main" id="{D415598D-97F2-45B4-A7C9-A6A28145BBEF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8" name="Picture 2">
              <a:extLst>
                <a:ext uri="{FF2B5EF4-FFF2-40B4-BE49-F238E27FC236}">
                  <a16:creationId xmlns:a16="http://schemas.microsoft.com/office/drawing/2014/main" id="{F7BEC962-5FD0-4FE1-8DE8-FC6BD8F1735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9" name="Picture 58" descr="map">
            <a:extLst>
              <a:ext uri="{FF2B5EF4-FFF2-40B4-BE49-F238E27FC236}">
                <a16:creationId xmlns:a16="http://schemas.microsoft.com/office/drawing/2014/main" id="{CD7EF057-9414-46B2-B5D9-C05DEAA4168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725" y="1223963"/>
            <a:ext cx="2614613" cy="472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0"/>
          </p:nvPr>
        </p:nvSpPr>
        <p:spPr>
          <a:xfrm>
            <a:off x="3653480" y="4005064"/>
            <a:ext cx="4681538" cy="20161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FE6BC5-2D84-4001-85EE-10AAD693F9B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defTabSz="449263" eaLnBrk="1" hangingPunct="1">
              <a:defRPr sz="1000">
                <a:solidFill>
                  <a:srgbClr val="00AAB4"/>
                </a:solidFill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AA120ED7-C0DC-45F4-98E1-8B39743CEB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22949269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ракт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9">
            <a:extLst>
              <a:ext uri="{FF2B5EF4-FFF2-40B4-BE49-F238E27FC236}">
                <a16:creationId xmlns:a16="http://schemas.microsoft.com/office/drawing/2014/main" id="{C714516F-5056-4BA2-BB90-FDB8AAC63722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7F7F7F"/>
              </a:solidFill>
              <a:latin typeface="Arial" charset="0"/>
              <a:ea typeface="Microsoft YaHei" pitchFamily="34" charset="-122"/>
              <a:cs typeface="Arial"/>
            </a:endParaRPr>
          </a:p>
        </p:txBody>
      </p:sp>
      <p:grpSp>
        <p:nvGrpSpPr>
          <p:cNvPr id="7" name="Группа 7">
            <a:extLst>
              <a:ext uri="{FF2B5EF4-FFF2-40B4-BE49-F238E27FC236}">
                <a16:creationId xmlns:a16="http://schemas.microsoft.com/office/drawing/2014/main" id="{8C1A8E56-7598-46CD-B025-97C22922CC1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8" name="Straight Connector 51">
              <a:extLst>
                <a:ext uri="{FF2B5EF4-FFF2-40B4-BE49-F238E27FC236}">
                  <a16:creationId xmlns:a16="http://schemas.microsoft.com/office/drawing/2014/main" id="{41E96620-7168-4300-BBB5-DACB06453BB5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54">
              <a:extLst>
                <a:ext uri="{FF2B5EF4-FFF2-40B4-BE49-F238E27FC236}">
                  <a16:creationId xmlns:a16="http://schemas.microsoft.com/office/drawing/2014/main" id="{25EBFD3A-9663-4C07-89D1-9938F83F165F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Picture 2">
              <a:extLst>
                <a:ext uri="{FF2B5EF4-FFF2-40B4-BE49-F238E27FC236}">
                  <a16:creationId xmlns:a16="http://schemas.microsoft.com/office/drawing/2014/main" id="{80F47D2B-7331-41D4-99D7-A37187CC317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1" name="Скругленный прямоугольник 11">
            <a:extLst>
              <a:ext uri="{FF2B5EF4-FFF2-40B4-BE49-F238E27FC236}">
                <a16:creationId xmlns:a16="http://schemas.microsoft.com/office/drawing/2014/main" id="{EB4BDD74-F37C-4448-95FA-C348F2D0DEF7}"/>
              </a:ext>
            </a:extLst>
          </p:cNvPr>
          <p:cNvSpPr/>
          <p:nvPr userDrawn="1"/>
        </p:nvSpPr>
        <p:spPr>
          <a:xfrm>
            <a:off x="3347864" y="4198036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Скругленный прямоугольник 12">
            <a:extLst>
              <a:ext uri="{FF2B5EF4-FFF2-40B4-BE49-F238E27FC236}">
                <a16:creationId xmlns:a16="http://schemas.microsoft.com/office/drawing/2014/main" id="{82F032D2-1507-49A6-8070-47A355CBE4E5}"/>
              </a:ext>
            </a:extLst>
          </p:cNvPr>
          <p:cNvSpPr/>
          <p:nvPr userDrawn="1"/>
        </p:nvSpPr>
        <p:spPr>
          <a:xfrm>
            <a:off x="467544" y="2276872"/>
            <a:ext cx="2160240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Скругленный прямоугольник 13">
            <a:extLst>
              <a:ext uri="{FF2B5EF4-FFF2-40B4-BE49-F238E27FC236}">
                <a16:creationId xmlns:a16="http://schemas.microsoft.com/office/drawing/2014/main" id="{05CF8D94-64F4-461D-AFB1-FF3D16750172}"/>
              </a:ext>
            </a:extLst>
          </p:cNvPr>
          <p:cNvSpPr/>
          <p:nvPr userDrawn="1"/>
        </p:nvSpPr>
        <p:spPr>
          <a:xfrm>
            <a:off x="6300192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Скругленный прямоугольник 14">
            <a:extLst>
              <a:ext uri="{FF2B5EF4-FFF2-40B4-BE49-F238E27FC236}">
                <a16:creationId xmlns:a16="http://schemas.microsoft.com/office/drawing/2014/main" id="{442DE0F4-DD5F-4BA4-B579-53191BD243F3}"/>
              </a:ext>
            </a:extLst>
          </p:cNvPr>
          <p:cNvSpPr/>
          <p:nvPr userDrawn="1"/>
        </p:nvSpPr>
        <p:spPr>
          <a:xfrm>
            <a:off x="467544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Скругленный прямоугольник 15">
            <a:extLst>
              <a:ext uri="{FF2B5EF4-FFF2-40B4-BE49-F238E27FC236}">
                <a16:creationId xmlns:a16="http://schemas.microsoft.com/office/drawing/2014/main" id="{67FDC740-BD24-4CEF-BCCA-DD2D154AE75A}"/>
              </a:ext>
            </a:extLst>
          </p:cNvPr>
          <p:cNvSpPr/>
          <p:nvPr userDrawn="1"/>
        </p:nvSpPr>
        <p:spPr>
          <a:xfrm>
            <a:off x="3347864" y="2276872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6" name="Скругленный прямоугольник 16">
            <a:extLst>
              <a:ext uri="{FF2B5EF4-FFF2-40B4-BE49-F238E27FC236}">
                <a16:creationId xmlns:a16="http://schemas.microsoft.com/office/drawing/2014/main" id="{F9891C19-321B-45D6-88FD-26CE0E302355}"/>
              </a:ext>
            </a:extLst>
          </p:cNvPr>
          <p:cNvSpPr/>
          <p:nvPr userDrawn="1"/>
        </p:nvSpPr>
        <p:spPr>
          <a:xfrm>
            <a:off x="6300192" y="4221088"/>
            <a:ext cx="2232248" cy="1512168"/>
          </a:xfrm>
          <a:prstGeom prst="roundRect">
            <a:avLst/>
          </a:prstGeom>
          <a:solidFill>
            <a:schemeClr val="bg1"/>
          </a:solidFill>
          <a:ln w="0"/>
          <a:effectLst>
            <a:outerShdw blurRad="215900" dir="3240000" algn="tl" rotWithShape="0">
              <a:prstClr val="black">
                <a:alpha val="25000"/>
              </a:prstClr>
            </a:outerShdw>
          </a:effectLst>
          <a:scene3d>
            <a:camera prst="orthographicFront"/>
            <a:lightRig rig="threePt" dir="t"/>
          </a:scene3d>
          <a:sp3d extrusionH="76200" contourW="12700">
            <a:bevelB/>
            <a:extrusionClr>
              <a:schemeClr val="bg1">
                <a:lumMod val="95000"/>
              </a:schemeClr>
            </a:extrusionClr>
            <a:contourClr>
              <a:schemeClr val="bg1">
                <a:lumMod val="95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5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7" name="Текст 36"/>
          <p:cNvSpPr>
            <a:spLocks noGrp="1"/>
          </p:cNvSpPr>
          <p:nvPr>
            <p:ph type="body" sz="quarter" idx="10"/>
          </p:nvPr>
        </p:nvSpPr>
        <p:spPr>
          <a:xfrm>
            <a:off x="360000" y="1125538"/>
            <a:ext cx="2267784" cy="863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8" name="Текст 36"/>
          <p:cNvSpPr>
            <a:spLocks noGrp="1"/>
          </p:cNvSpPr>
          <p:nvPr>
            <p:ph type="body" sz="quarter" idx="11"/>
          </p:nvPr>
        </p:nvSpPr>
        <p:spPr>
          <a:xfrm>
            <a:off x="6192648" y="1124744"/>
            <a:ext cx="2267784" cy="863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9" name="Текст 36"/>
          <p:cNvSpPr>
            <a:spLocks noGrp="1"/>
          </p:cNvSpPr>
          <p:nvPr>
            <p:ph type="body" sz="quarter" idx="12"/>
          </p:nvPr>
        </p:nvSpPr>
        <p:spPr>
          <a:xfrm>
            <a:off x="3312328" y="1124744"/>
            <a:ext cx="2267784" cy="863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29223D43-6FA4-48F5-8340-0154AA724DA0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defTabSz="449263" eaLnBrk="1" hangingPunct="1">
              <a:defRPr sz="1000">
                <a:solidFill>
                  <a:srgbClr val="00AAB4"/>
                </a:solidFill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D706906B-6407-483A-B228-81940A7E84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59405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Клиен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9">
            <a:extLst>
              <a:ext uri="{FF2B5EF4-FFF2-40B4-BE49-F238E27FC236}">
                <a16:creationId xmlns:a16="http://schemas.microsoft.com/office/drawing/2014/main" id="{1714A53B-FEF3-4145-93B0-DE07B761AD16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863600"/>
            <a:ext cx="8135938" cy="0"/>
          </a:xfrm>
          <a:prstGeom prst="line">
            <a:avLst/>
          </a:prstGeom>
          <a:noFill/>
          <a:ln w="3175">
            <a:solidFill>
              <a:schemeClr val="tx1">
                <a:lumMod val="50000"/>
                <a:lumOff val="50000"/>
              </a:schemeClr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 dirty="0">
              <a:solidFill>
                <a:srgbClr val="7F7F7F"/>
              </a:solidFill>
              <a:latin typeface="Arial" charset="0"/>
              <a:ea typeface="Microsoft YaHei" pitchFamily="34" charset="-122"/>
              <a:cs typeface="Arial"/>
            </a:endParaRPr>
          </a:p>
        </p:txBody>
      </p:sp>
      <p:grpSp>
        <p:nvGrpSpPr>
          <p:cNvPr id="6" name="Группа 6">
            <a:extLst>
              <a:ext uri="{FF2B5EF4-FFF2-40B4-BE49-F238E27FC236}">
                <a16:creationId xmlns:a16="http://schemas.microsoft.com/office/drawing/2014/main" id="{2164CFE6-A076-444C-9876-EB034C38EF75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0" y="6280150"/>
            <a:ext cx="9137650" cy="407988"/>
            <a:chOff x="0" y="6280150"/>
            <a:chExt cx="9137650" cy="407988"/>
          </a:xfrm>
        </p:grpSpPr>
        <p:cxnSp>
          <p:nvCxnSpPr>
            <p:cNvPr id="7" name="Straight Connector 51">
              <a:extLst>
                <a:ext uri="{FF2B5EF4-FFF2-40B4-BE49-F238E27FC236}">
                  <a16:creationId xmlns:a16="http://schemas.microsoft.com/office/drawing/2014/main" id="{59123D05-1E5F-42B6-ABDF-95BE46A35763}"/>
                </a:ext>
              </a:extLst>
            </p:cNvPr>
            <p:cNvCxnSpPr/>
            <p:nvPr/>
          </p:nvCxnSpPr>
          <p:spPr>
            <a:xfrm>
              <a:off x="0" y="62801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54">
              <a:extLst>
                <a:ext uri="{FF2B5EF4-FFF2-40B4-BE49-F238E27FC236}">
                  <a16:creationId xmlns:a16="http://schemas.microsoft.com/office/drawing/2014/main" id="{504EF019-A226-4C86-8A3C-AD9B34F76291}"/>
                </a:ext>
              </a:extLst>
            </p:cNvPr>
            <p:cNvCxnSpPr/>
            <p:nvPr/>
          </p:nvCxnSpPr>
          <p:spPr>
            <a:xfrm>
              <a:off x="0" y="6686550"/>
              <a:ext cx="9137650" cy="1588"/>
            </a:xfrm>
            <a:prstGeom prst="line">
              <a:avLst/>
            </a:prstGeom>
            <a:ln w="19050">
              <a:solidFill>
                <a:schemeClr val="bg1">
                  <a:lumMod val="50000"/>
                </a:schemeClr>
              </a:solidFill>
            </a:ln>
            <a:effectLst>
              <a:outerShdw dist="12700" dir="5400000" sx="0" sy="0" rotWithShape="0">
                <a:srgbClr val="000000"/>
              </a:outerShdw>
            </a:effectLst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9" name="Picture 2">
              <a:extLst>
                <a:ext uri="{FF2B5EF4-FFF2-40B4-BE49-F238E27FC236}">
                  <a16:creationId xmlns:a16="http://schemas.microsoft.com/office/drawing/2014/main" id="{5A47049C-A841-4972-B2B2-8CBEB533731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99413" y="6378575"/>
              <a:ext cx="733425" cy="2047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3" descr="logo_add_505">
            <a:extLst>
              <a:ext uri="{FF2B5EF4-FFF2-40B4-BE49-F238E27FC236}">
                <a16:creationId xmlns:a16="http://schemas.microsoft.com/office/drawing/2014/main" id="{ABE9B41F-DE02-460C-B141-C616118A385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3338" y="1292225"/>
            <a:ext cx="895350" cy="67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51" descr="Nissan Logo">
            <a:hlinkClick r:id="rId4" tooltip="&quot;Nissan Logo&quot;"/>
            <a:extLst>
              <a:ext uri="{FF2B5EF4-FFF2-40B4-BE49-F238E27FC236}">
                <a16:creationId xmlns:a16="http://schemas.microsoft.com/office/drawing/2014/main" id="{B20C0841-6411-4B19-853A-5AC4A43515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225" y="1419225"/>
            <a:ext cx="636588" cy="54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52" descr="GTK_Logo_Color12">
            <a:hlinkClick r:id="rId6"/>
            <a:extLst>
              <a:ext uri="{FF2B5EF4-FFF2-40B4-BE49-F238E27FC236}">
                <a16:creationId xmlns:a16="http://schemas.microsoft.com/office/drawing/2014/main" id="{A913F1D0-8E07-4741-A26E-840CB94AE0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2232025"/>
            <a:ext cx="1141413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3" descr="coca">
            <a:extLst>
              <a:ext uri="{FF2B5EF4-FFF2-40B4-BE49-F238E27FC236}">
                <a16:creationId xmlns:a16="http://schemas.microsoft.com/office/drawing/2014/main" id="{D72591FB-420C-4BE6-A1C8-E1FC2F04CFB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9938" y="1536700"/>
            <a:ext cx="919162" cy="32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4" descr="Telenor - www.telenor.com">
            <a:hlinkClick r:id="rId9"/>
            <a:extLst>
              <a:ext uri="{FF2B5EF4-FFF2-40B4-BE49-F238E27FC236}">
                <a16:creationId xmlns:a16="http://schemas.microsoft.com/office/drawing/2014/main" id="{DD035AB4-EB13-4D8B-937B-6325E879EB1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69" r="12541" b="11258"/>
          <a:stretch>
            <a:fillRect/>
          </a:stretch>
        </p:blipFill>
        <p:spPr bwMode="auto">
          <a:xfrm>
            <a:off x="1598613" y="1344613"/>
            <a:ext cx="1262062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55" descr="logo-damen_1">
            <a:extLst>
              <a:ext uri="{FF2B5EF4-FFF2-40B4-BE49-F238E27FC236}">
                <a16:creationId xmlns:a16="http://schemas.microsoft.com/office/drawing/2014/main" id="{6BA26081-82E7-4A38-A9C7-D61A544A695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6438" y="1393825"/>
            <a:ext cx="1333500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6" descr="news-corp_logo">
            <a:extLst>
              <a:ext uri="{FF2B5EF4-FFF2-40B4-BE49-F238E27FC236}">
                <a16:creationId xmlns:a16="http://schemas.microsoft.com/office/drawing/2014/main" id="{31C71407-3B85-4369-B275-73206B423D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2917825"/>
            <a:ext cx="1820862" cy="30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57" descr="mieleNew">
            <a:extLst>
              <a:ext uri="{FF2B5EF4-FFF2-40B4-BE49-F238E27FC236}">
                <a16:creationId xmlns:a16="http://schemas.microsoft.com/office/drawing/2014/main" id="{D7545BE2-8BE6-4045-9FAF-D23611B90A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7275" y="1601788"/>
            <a:ext cx="1154113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58" descr="175px-Nokian_logo">
            <a:hlinkClick r:id="rId14" tooltip="&quot;Nokian logo.svg&quot;"/>
            <a:extLst>
              <a:ext uri="{FF2B5EF4-FFF2-40B4-BE49-F238E27FC236}">
                <a16:creationId xmlns:a16="http://schemas.microsoft.com/office/drawing/2014/main" id="{5B5F252D-F0EB-46CA-98DC-9FDAE3E4D5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300" y="2238375"/>
            <a:ext cx="982663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59" descr="Toshiba Top Page">
            <a:extLst>
              <a:ext uri="{FF2B5EF4-FFF2-40B4-BE49-F238E27FC236}">
                <a16:creationId xmlns:a16="http://schemas.microsoft.com/office/drawing/2014/main" id="{20291E67-1D39-4FE0-9AFB-49CD2D2E0C6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2152650"/>
            <a:ext cx="1236663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60" descr="Продукти, които се предлагат в България">
            <a:hlinkClick r:id="rId17"/>
            <a:extLst>
              <a:ext uri="{FF2B5EF4-FFF2-40B4-BE49-F238E27FC236}">
                <a16:creationId xmlns:a16="http://schemas.microsoft.com/office/drawing/2014/main" id="{88673FDF-458F-4215-98D7-F89478BD4E8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0563" y="2160588"/>
            <a:ext cx="1004887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61" descr="Image:Glencore Logo.jpg">
            <a:hlinkClick r:id="rId19" tooltip="&quot;Image:Glencore Logo.jpg&quot;"/>
            <a:extLst>
              <a:ext uri="{FF2B5EF4-FFF2-40B4-BE49-F238E27FC236}">
                <a16:creationId xmlns:a16="http://schemas.microsoft.com/office/drawing/2014/main" id="{E9D4C9AB-0709-4889-9D38-9F09F1F31AC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7413" y="2239963"/>
            <a:ext cx="1268412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62" descr="MOClogo">
            <a:extLst>
              <a:ext uri="{FF2B5EF4-FFF2-40B4-BE49-F238E27FC236}">
                <a16:creationId xmlns:a16="http://schemas.microsoft.com/office/drawing/2014/main" id="{5A127E4B-CDFA-4E44-ACC5-14C3A0A400B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8550" y="2109788"/>
            <a:ext cx="6477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64" descr="ABN AMRO logo.">
            <a:hlinkClick r:id="rId22" tooltip="&quot;Opens in a new window&quot;"/>
            <a:extLst>
              <a:ext uri="{FF2B5EF4-FFF2-40B4-BE49-F238E27FC236}">
                <a16:creationId xmlns:a16="http://schemas.microsoft.com/office/drawing/2014/main" id="{F41B2375-D2A2-4820-B0C7-D4F8C53B019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721" b="20787"/>
          <a:stretch>
            <a:fillRect/>
          </a:stretch>
        </p:blipFill>
        <p:spPr bwMode="auto">
          <a:xfrm>
            <a:off x="2379663" y="4319588"/>
            <a:ext cx="1419225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5" descr="Barclays Capital Home">
            <a:hlinkClick r:id="rId24"/>
            <a:extLst>
              <a:ext uri="{FF2B5EF4-FFF2-40B4-BE49-F238E27FC236}">
                <a16:creationId xmlns:a16="http://schemas.microsoft.com/office/drawing/2014/main" id="{AFBA96DD-2A6B-4170-B2C4-CE68AE2A7E6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713" y="4949825"/>
            <a:ext cx="1195387" cy="37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6" descr="http://www.nonprofitresourcectr.org/CitibankFresno2007.htm">
            <a:hlinkClick r:id="rId26"/>
            <a:extLst>
              <a:ext uri="{FF2B5EF4-FFF2-40B4-BE49-F238E27FC236}">
                <a16:creationId xmlns:a16="http://schemas.microsoft.com/office/drawing/2014/main" id="{A9D994A8-E5F9-48E7-AD42-7BB1E1D348A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" y="4283075"/>
            <a:ext cx="121761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7" descr="Image:Deutsche Bank-Logo.svg">
            <a:hlinkClick r:id="rId28"/>
            <a:extLst>
              <a:ext uri="{FF2B5EF4-FFF2-40B4-BE49-F238E27FC236}">
                <a16:creationId xmlns:a16="http://schemas.microsoft.com/office/drawing/2014/main" id="{1F1C37CD-2395-446F-A68C-19C42C90D0B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5507038"/>
            <a:ext cx="2011362" cy="382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8" descr="drkw_logo">
            <a:extLst>
              <a:ext uri="{FF2B5EF4-FFF2-40B4-BE49-F238E27FC236}">
                <a16:creationId xmlns:a16="http://schemas.microsoft.com/office/drawing/2014/main" id="{348FE7A2-6A91-430E-81BA-4FE686EAC76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275" y="5589588"/>
            <a:ext cx="2455863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69" descr="ebrd_logo">
            <a:extLst>
              <a:ext uri="{FF2B5EF4-FFF2-40B4-BE49-F238E27FC236}">
                <a16:creationId xmlns:a16="http://schemas.microsoft.com/office/drawing/2014/main" id="{7ACBC505-D2C1-44C9-ACE6-FD6EB5F001B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18" t="2681" r="1718" b="2681"/>
          <a:stretch>
            <a:fillRect/>
          </a:stretch>
        </p:blipFill>
        <p:spPr bwMode="auto">
          <a:xfrm>
            <a:off x="6064250" y="4130675"/>
            <a:ext cx="979488" cy="61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70" descr="ifc">
            <a:extLst>
              <a:ext uri="{FF2B5EF4-FFF2-40B4-BE49-F238E27FC236}">
                <a16:creationId xmlns:a16="http://schemas.microsoft.com/office/drawing/2014/main" id="{7F5DAC81-691A-4C94-843C-442B22EE42E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610225"/>
            <a:ext cx="793750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71" descr="http://www.freewebs.com/surerich/myprofile.htm">
            <a:hlinkClick r:id="rId33"/>
            <a:extLst>
              <a:ext uri="{FF2B5EF4-FFF2-40B4-BE49-F238E27FC236}">
                <a16:creationId xmlns:a16="http://schemas.microsoft.com/office/drawing/2014/main" id="{0324AC10-6455-4F95-9C38-FB1A030FDBC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4813" y="4289425"/>
            <a:ext cx="142875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72" descr="ml_brand">
            <a:extLst>
              <a:ext uri="{FF2B5EF4-FFF2-40B4-BE49-F238E27FC236}">
                <a16:creationId xmlns:a16="http://schemas.microsoft.com/office/drawing/2014/main" id="{52DEA2F0-A764-4A27-9AD4-A4A5B9067A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725" y="4346575"/>
            <a:ext cx="1044575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Picture 73" descr="Image:Lehman Brothers logo.jpg">
            <a:hlinkClick r:id="rId36"/>
            <a:extLst>
              <a:ext uri="{FF2B5EF4-FFF2-40B4-BE49-F238E27FC236}">
                <a16:creationId xmlns:a16="http://schemas.microsoft.com/office/drawing/2014/main" id="{8F91B64A-B8C0-474D-AE0B-48FC4CA6D28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8113" y="5122863"/>
            <a:ext cx="1843087" cy="150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Picture 74" descr="swedbank_182x41">
            <a:extLst>
              <a:ext uri="{FF2B5EF4-FFF2-40B4-BE49-F238E27FC236}">
                <a16:creationId xmlns:a16="http://schemas.microsoft.com/office/drawing/2014/main" id="{06C79CBA-CC23-4741-AC19-FE11AE1106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3913" y="5611813"/>
            <a:ext cx="15017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75" descr="SEB Group">
            <a:hlinkClick r:id="rId39"/>
            <a:extLst>
              <a:ext uri="{FF2B5EF4-FFF2-40B4-BE49-F238E27FC236}">
                <a16:creationId xmlns:a16="http://schemas.microsoft.com/office/drawing/2014/main" id="{CD81FADF-75FF-403D-8176-95DC53DCD0E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88" y="4924425"/>
            <a:ext cx="692150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5" name="Picture 41" descr="ING">
            <a:extLst>
              <a:ext uri="{FF2B5EF4-FFF2-40B4-BE49-F238E27FC236}">
                <a16:creationId xmlns:a16="http://schemas.microsoft.com/office/drawing/2014/main" id="{69DD4BD2-586E-408D-9536-08EB696440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0938" y="4954588"/>
            <a:ext cx="1131887" cy="3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63" descr="csfb_logo">
            <a:extLst>
              <a:ext uri="{FF2B5EF4-FFF2-40B4-BE49-F238E27FC236}">
                <a16:creationId xmlns:a16="http://schemas.microsoft.com/office/drawing/2014/main" id="{BA3CF012-47F2-41F3-A0BA-BABAA0E037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3300" y="5005388"/>
            <a:ext cx="122396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Line 9">
            <a:extLst>
              <a:ext uri="{FF2B5EF4-FFF2-40B4-BE49-F238E27FC236}">
                <a16:creationId xmlns:a16="http://schemas.microsoft.com/office/drawing/2014/main" id="{E066EC05-3E30-4842-A642-2057A8F76880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466725" y="3573463"/>
            <a:ext cx="8135938" cy="0"/>
          </a:xfrm>
          <a:prstGeom prst="line">
            <a:avLst/>
          </a:prstGeom>
          <a:noFill/>
          <a:ln w="3175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uk-UA"/>
          </a:p>
        </p:txBody>
      </p:sp>
      <p:pic>
        <p:nvPicPr>
          <p:cNvPr id="38" name="Picture 25" descr="Renault">
            <a:extLst>
              <a:ext uri="{FF2B5EF4-FFF2-40B4-BE49-F238E27FC236}">
                <a16:creationId xmlns:a16="http://schemas.microsoft.com/office/drawing/2014/main" id="{AD9D6A80-CF21-420E-94C2-032C7F0B7BB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2781300"/>
            <a:ext cx="576263" cy="57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4" descr="Severstal">
            <a:extLst>
              <a:ext uri="{FF2B5EF4-FFF2-40B4-BE49-F238E27FC236}">
                <a16:creationId xmlns:a16="http://schemas.microsoft.com/office/drawing/2014/main" id="{140198F9-46E8-44AC-87DD-35F0D690505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2774950"/>
            <a:ext cx="1223963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23" descr="Sopharma logo">
            <a:extLst>
              <a:ext uri="{FF2B5EF4-FFF2-40B4-BE49-F238E27FC236}">
                <a16:creationId xmlns:a16="http://schemas.microsoft.com/office/drawing/2014/main" id="{B1E6562F-DFDA-4654-ABD0-4FBB7F23B25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2852738"/>
            <a:ext cx="1136650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21" descr="170px-Arcelor_logo">
            <a:hlinkClick r:id="rId46" tooltip="&quot;Arcelor logo.png&quot;"/>
            <a:extLst>
              <a:ext uri="{FF2B5EF4-FFF2-40B4-BE49-F238E27FC236}">
                <a16:creationId xmlns:a16="http://schemas.microsoft.com/office/drawing/2014/main" id="{EEAA40BC-D1F0-43DA-9786-BD2404DF11D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2924175"/>
            <a:ext cx="107950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2" name="Picture 22" descr="Eastman Kodak Company logo">
            <a:hlinkClick r:id="rId48" tooltip="&quot;Eastman Kodak Company logo&quot;"/>
            <a:extLst>
              <a:ext uri="{FF2B5EF4-FFF2-40B4-BE49-F238E27FC236}">
                <a16:creationId xmlns:a16="http://schemas.microsoft.com/office/drawing/2014/main" id="{AA1A76DE-560B-4082-8702-FCE12DB08AC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7625" y="2952750"/>
            <a:ext cx="892175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" name="Текст 15"/>
          <p:cNvSpPr>
            <a:spLocks noGrp="1"/>
          </p:cNvSpPr>
          <p:nvPr>
            <p:ph type="body" sz="quarter" idx="11"/>
          </p:nvPr>
        </p:nvSpPr>
        <p:spPr>
          <a:xfrm>
            <a:off x="360000" y="3752200"/>
            <a:ext cx="8532000" cy="36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6" name="Текст 15"/>
          <p:cNvSpPr>
            <a:spLocks noGrp="1"/>
          </p:cNvSpPr>
          <p:nvPr>
            <p:ph type="body" sz="quarter" idx="12"/>
          </p:nvPr>
        </p:nvSpPr>
        <p:spPr>
          <a:xfrm>
            <a:off x="360000" y="1080000"/>
            <a:ext cx="8532000" cy="360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7" name="Заголовок 1"/>
          <p:cNvSpPr>
            <a:spLocks noGrp="1"/>
          </p:cNvSpPr>
          <p:nvPr>
            <p:ph type="title"/>
          </p:nvPr>
        </p:nvSpPr>
        <p:spPr>
          <a:xfrm>
            <a:off x="360000" y="360000"/>
            <a:ext cx="8532000" cy="51840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43" name="Номер слайда 5">
            <a:extLst>
              <a:ext uri="{FF2B5EF4-FFF2-40B4-BE49-F238E27FC236}">
                <a16:creationId xmlns:a16="http://schemas.microsoft.com/office/drawing/2014/main" id="{2B3E7696-59FA-4D70-B674-2E0F18AC206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0" y="6297613"/>
            <a:ext cx="684213" cy="365125"/>
          </a:xfrm>
        </p:spPr>
        <p:txBody>
          <a:bodyPr/>
          <a:lstStyle>
            <a:lvl1pPr defTabSz="449263" eaLnBrk="1" hangingPunct="1">
              <a:defRPr sz="1000">
                <a:solidFill>
                  <a:srgbClr val="00AAB4"/>
                </a:solidFill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773B293C-C6CA-4CB8-824A-F7844A9F88F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9855290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F77DB92-C29F-4D0C-B99C-D0607D5CB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15484B9-351E-43CB-B4EB-F7BF9BC48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74ED08-2D25-4088-B36A-1012C3B57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6D62814C-089D-48A6-AE8C-18CE9D607C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72504028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D7B235-E62E-429C-B699-486927316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D4DDEFA-27D5-4553-B0BA-9C5B53A77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4A0AC23-7858-4928-A036-AA1286313C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8E4D3AE4-3501-461F-B006-EE807519B96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1369000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8D5915-C9BF-4A6A-B102-A97DAA82CF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8EDD96C-C408-4450-BCB4-A1AF2C649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449263">
              <a:defRPr>
                <a:ea typeface="Microsoft YaHei" pitchFamily="34" charset="-122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DCE398C-2A51-4B3E-B20A-6D1E2A86E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449263" eaLnBrk="1" hangingPunct="1">
              <a:defRPr>
                <a:ea typeface="Microsoft YaHei" panose="020B0503020204020204" pitchFamily="34" charset="-122"/>
              </a:defRPr>
            </a:lvl1pPr>
          </a:lstStyle>
          <a:p>
            <a:pPr>
              <a:defRPr/>
            </a:pPr>
            <a:fld id="{B4981914-A860-4206-A52C-1A6C425D518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243192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8.xml"/><Relationship Id="rId21" Type="http://schemas.openxmlformats.org/officeDocument/2006/relationships/slideLayout" Target="../slideLayouts/slideLayout26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5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24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23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2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1.xml"/><Relationship Id="rId21" Type="http://schemas.openxmlformats.org/officeDocument/2006/relationships/slideLayout" Target="../slideLayouts/slideLayout49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20" Type="http://schemas.openxmlformats.org/officeDocument/2006/relationships/slideLayout" Target="../slideLayouts/slideLayout48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24" Type="http://schemas.openxmlformats.org/officeDocument/2006/relationships/theme" Target="../theme/theme3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23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38.xml"/><Relationship Id="rId19" Type="http://schemas.openxmlformats.org/officeDocument/2006/relationships/slideLayout" Target="../slideLayouts/slideLayout47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Relationship Id="rId22" Type="http://schemas.openxmlformats.org/officeDocument/2006/relationships/slideLayout" Target="../slideLayouts/slideLayout5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4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53.xml"/><Relationship Id="rId1" Type="http://schemas.openxmlformats.org/officeDocument/2006/relationships/slideLayout" Target="../slideLayouts/slideLayout52.xml"/><Relationship Id="rId6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0.xml"/><Relationship Id="rId7" Type="http://schemas.openxmlformats.org/officeDocument/2006/relationships/theme" Target="../theme/theme5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1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18" Type="http://schemas.openxmlformats.org/officeDocument/2006/relationships/slideLayout" Target="../slideLayouts/slideLayout81.xml"/><Relationship Id="rId3" Type="http://schemas.openxmlformats.org/officeDocument/2006/relationships/slideLayout" Target="../slideLayouts/slideLayout66.xml"/><Relationship Id="rId21" Type="http://schemas.openxmlformats.org/officeDocument/2006/relationships/slideLayout" Target="../slideLayouts/slideLayout84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17" Type="http://schemas.openxmlformats.org/officeDocument/2006/relationships/slideLayout" Target="../slideLayouts/slideLayout80.xml"/><Relationship Id="rId2" Type="http://schemas.openxmlformats.org/officeDocument/2006/relationships/slideLayout" Target="../slideLayouts/slideLayout65.xml"/><Relationship Id="rId16" Type="http://schemas.openxmlformats.org/officeDocument/2006/relationships/slideLayout" Target="../slideLayouts/slideLayout79.xml"/><Relationship Id="rId20" Type="http://schemas.openxmlformats.org/officeDocument/2006/relationships/slideLayout" Target="../slideLayouts/slideLayout83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5" Type="http://schemas.openxmlformats.org/officeDocument/2006/relationships/slideLayout" Target="../slideLayouts/slideLayout78.xml"/><Relationship Id="rId10" Type="http://schemas.openxmlformats.org/officeDocument/2006/relationships/slideLayout" Target="../slideLayouts/slideLayout73.xml"/><Relationship Id="rId19" Type="http://schemas.openxmlformats.org/officeDocument/2006/relationships/slideLayout" Target="../slideLayouts/slideLayout82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slideLayout" Target="../slideLayouts/slideLayout77.xml"/><Relationship Id="rId22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2.xml"/><Relationship Id="rId13" Type="http://schemas.openxmlformats.org/officeDocument/2006/relationships/slideLayout" Target="../slideLayouts/slideLayout97.xml"/><Relationship Id="rId18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87.xml"/><Relationship Id="rId21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91.xml"/><Relationship Id="rId12" Type="http://schemas.openxmlformats.org/officeDocument/2006/relationships/slideLayout" Target="../slideLayouts/slideLayout96.xml"/><Relationship Id="rId17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86.xml"/><Relationship Id="rId16" Type="http://schemas.openxmlformats.org/officeDocument/2006/relationships/slideLayout" Target="../slideLayouts/slideLayout100.xml"/><Relationship Id="rId20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11" Type="http://schemas.openxmlformats.org/officeDocument/2006/relationships/slideLayout" Target="../slideLayouts/slideLayout95.xml"/><Relationship Id="rId24" Type="http://schemas.openxmlformats.org/officeDocument/2006/relationships/theme" Target="../theme/theme7.xml"/><Relationship Id="rId5" Type="http://schemas.openxmlformats.org/officeDocument/2006/relationships/slideLayout" Target="../slideLayouts/slideLayout89.xml"/><Relationship Id="rId15" Type="http://schemas.openxmlformats.org/officeDocument/2006/relationships/slideLayout" Target="../slideLayouts/slideLayout99.xml"/><Relationship Id="rId23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94.xml"/><Relationship Id="rId19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88.xml"/><Relationship Id="rId9" Type="http://schemas.openxmlformats.org/officeDocument/2006/relationships/slideLayout" Target="../slideLayouts/slideLayout93.xml"/><Relationship Id="rId14" Type="http://schemas.openxmlformats.org/officeDocument/2006/relationships/slideLayout" Target="../slideLayouts/slideLayout98.xml"/><Relationship Id="rId22" Type="http://schemas.openxmlformats.org/officeDocument/2006/relationships/slideLayout" Target="../slideLayouts/slideLayout106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0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109.xml"/><Relationship Id="rId1" Type="http://schemas.openxmlformats.org/officeDocument/2006/relationships/slideLayout" Target="../slideLayouts/slideLayout108.xml"/><Relationship Id="rId6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584ED7C3-6D1D-4C0F-BBBD-5087F85F330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8531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Title of the slide</a:t>
            </a:r>
            <a:endParaRPr lang="ru-RU" altLang="ru-RU"/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B20B08D0-A9CA-47FF-8257-A5C3976132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60363" y="1079500"/>
            <a:ext cx="8531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Text </a:t>
            </a:r>
            <a:endParaRPr lang="ru-RU" altLang="ru-RU"/>
          </a:p>
          <a:p>
            <a:pPr lvl="1"/>
            <a:r>
              <a:rPr lang="en-US" altLang="ru-RU"/>
              <a:t>Text</a:t>
            </a:r>
            <a:endParaRPr lang="ru-RU" altLang="ru-RU"/>
          </a:p>
          <a:p>
            <a:pPr lvl="2"/>
            <a:r>
              <a:rPr lang="en-US" altLang="ru-RU"/>
              <a:t>Text </a:t>
            </a:r>
            <a:endParaRPr lang="ru-RU" altLang="ru-RU"/>
          </a:p>
          <a:p>
            <a:pPr lvl="3"/>
            <a:r>
              <a:rPr lang="en-US" altLang="ru-RU"/>
              <a:t>Text</a:t>
            </a:r>
            <a:endParaRPr lang="ru-RU" altLang="ru-RU"/>
          </a:p>
          <a:p>
            <a:pPr lvl="4"/>
            <a:r>
              <a:rPr lang="en-US" altLang="ru-RU"/>
              <a:t>Text </a:t>
            </a:r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D82E4A-176A-4FD6-BF8F-8B8E4F178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8E32C86-F1C8-404E-89CC-BCD0ECD1E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62B91A1-093E-4429-B1B7-2877B581C0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50186A3-620D-42B9-8185-0257EC662486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723" r:id="rId1"/>
    <p:sldLayoutId id="2147487724" r:id="rId2"/>
    <p:sldLayoutId id="2147487725" r:id="rId3"/>
    <p:sldLayoutId id="2147487697" r:id="rId4"/>
    <p:sldLayoutId id="2147487698" r:id="rId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rgbClr val="00AAB4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9pPr>
    </p:titleStyle>
    <p:bodyStyle>
      <a:lvl1pPr marL="176213" indent="-176213" algn="l" rtl="0" eaLnBrk="1" fontAlgn="base" hangingPunct="1">
        <a:spcBef>
          <a:spcPct val="20000"/>
        </a:spcBef>
        <a:spcAft>
          <a:spcPct val="0"/>
        </a:spcAft>
        <a:buClr>
          <a:srgbClr val="00AAB4"/>
        </a:buClr>
        <a:buFont typeface="Arial" panose="020B0604020202020204" pitchFamily="34" charset="0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206375" indent="-206375" algn="l" rtl="0" eaLnBrk="1" fontAlgn="base" hangingPunct="1">
        <a:spcBef>
          <a:spcPct val="20000"/>
        </a:spcBef>
        <a:spcAft>
          <a:spcPts val="1200"/>
        </a:spcAft>
        <a:buClr>
          <a:srgbClr val="00AAB4"/>
        </a:buClr>
        <a:buSzPct val="100000"/>
        <a:buFont typeface="Calibri" panose="020F0502020204030204" pitchFamily="34" charset="0"/>
        <a:buChar char="●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447675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1971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defRPr sz="1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>
            <a:extLst>
              <a:ext uri="{FF2B5EF4-FFF2-40B4-BE49-F238E27FC236}">
                <a16:creationId xmlns:a16="http://schemas.microsoft.com/office/drawing/2014/main" id="{F68FFCD4-F756-4E32-A9A4-D96C3DDDFFF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8531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Текст 2">
            <a:extLst>
              <a:ext uri="{FF2B5EF4-FFF2-40B4-BE49-F238E27FC236}">
                <a16:creationId xmlns:a16="http://schemas.microsoft.com/office/drawing/2014/main" id="{7ADB3EC0-7F1E-4209-9A61-4701AE90228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60363" y="1079500"/>
            <a:ext cx="8531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7CD2938-7051-4200-8F6C-651705F92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rgbClr val="7F7F7F">
                    <a:tint val="75000"/>
                  </a:srgb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8A437E0-C3A0-47C6-9A8D-A4E54BE89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rgbClr val="7F7F7F">
                    <a:tint val="75000"/>
                  </a:srgb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F1850BD-2285-4261-A9AC-BA8102A03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ABABAB"/>
                </a:solidFill>
              </a:defRPr>
            </a:lvl1pPr>
          </a:lstStyle>
          <a:p>
            <a:pPr>
              <a:defRPr/>
            </a:pPr>
            <a:fld id="{665F6C70-DDA3-4B81-94A9-C371E7F97FA0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726" r:id="rId1"/>
    <p:sldLayoutId id="2147487727" r:id="rId2"/>
    <p:sldLayoutId id="2147487728" r:id="rId3"/>
    <p:sldLayoutId id="2147487729" r:id="rId4"/>
    <p:sldLayoutId id="2147487730" r:id="rId5"/>
    <p:sldLayoutId id="2147487731" r:id="rId6"/>
    <p:sldLayoutId id="2147487732" r:id="rId7"/>
    <p:sldLayoutId id="2147487733" r:id="rId8"/>
    <p:sldLayoutId id="2147487734" r:id="rId9"/>
    <p:sldLayoutId id="2147487735" r:id="rId10"/>
    <p:sldLayoutId id="2147487736" r:id="rId11"/>
    <p:sldLayoutId id="2147487737" r:id="rId12"/>
    <p:sldLayoutId id="2147487699" r:id="rId13"/>
    <p:sldLayoutId id="2147487700" r:id="rId14"/>
    <p:sldLayoutId id="2147487701" r:id="rId15"/>
    <p:sldLayoutId id="2147487702" r:id="rId16"/>
    <p:sldLayoutId id="2147487703" r:id="rId17"/>
    <p:sldLayoutId id="2147487704" r:id="rId18"/>
    <p:sldLayoutId id="2147487705" r:id="rId19"/>
    <p:sldLayoutId id="2147487706" r:id="rId20"/>
    <p:sldLayoutId id="2147487707" r:id="rId21"/>
    <p:sldLayoutId id="2147487708" r:id="rId22"/>
    <p:sldLayoutId id="2147487709" r:id="rId2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AAB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AB4"/>
        </a:buClr>
        <a:buFont typeface="Arial" panose="020B0604020202020204" pitchFamily="34" charset="0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206375" indent="-206375" algn="l" rtl="0" eaLnBrk="0" fontAlgn="base" hangingPunct="0">
        <a:spcBef>
          <a:spcPct val="20000"/>
        </a:spcBef>
        <a:spcAft>
          <a:spcPts val="1200"/>
        </a:spcAft>
        <a:buClr>
          <a:srgbClr val="00AAB4"/>
        </a:buClr>
        <a:buSzPct val="100000"/>
        <a:buFont typeface="Calibri" panose="020F0502020204030204" pitchFamily="34" charset="0"/>
        <a:buChar char="●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1971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>
            <a:extLst>
              <a:ext uri="{FF2B5EF4-FFF2-40B4-BE49-F238E27FC236}">
                <a16:creationId xmlns:a16="http://schemas.microsoft.com/office/drawing/2014/main" id="{75327C62-DBEA-4E6C-8F78-D5B5B3BB53B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8531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3075" name="Текст 2">
            <a:extLst>
              <a:ext uri="{FF2B5EF4-FFF2-40B4-BE49-F238E27FC236}">
                <a16:creationId xmlns:a16="http://schemas.microsoft.com/office/drawing/2014/main" id="{D6BCF6D9-DEB8-4FA0-A6FB-DB10D0F8316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60363" y="1079500"/>
            <a:ext cx="8531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536CF0-2309-42DF-985C-5D6A10C3B4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rgbClr val="7F7F7F">
                    <a:tint val="75000"/>
                  </a:srgb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12E4E70-C906-4EBD-B403-3AB70CF822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rgbClr val="7F7F7F">
                    <a:tint val="75000"/>
                  </a:srgb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EB9C5C0-3D0A-4FA0-8CC2-805A6F4259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ABABAB"/>
                </a:solidFill>
              </a:defRPr>
            </a:lvl1pPr>
          </a:lstStyle>
          <a:p>
            <a:pPr>
              <a:defRPr/>
            </a:pPr>
            <a:fld id="{4709B1D2-5B39-4915-BE01-5A132BAE917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738" r:id="rId1"/>
    <p:sldLayoutId id="2147487739" r:id="rId2"/>
    <p:sldLayoutId id="2147487740" r:id="rId3"/>
    <p:sldLayoutId id="2147487741" r:id="rId4"/>
    <p:sldLayoutId id="2147487742" r:id="rId5"/>
    <p:sldLayoutId id="2147487743" r:id="rId6"/>
    <p:sldLayoutId id="2147487744" r:id="rId7"/>
    <p:sldLayoutId id="2147487745" r:id="rId8"/>
    <p:sldLayoutId id="2147487747" r:id="rId9"/>
    <p:sldLayoutId id="2147487748" r:id="rId10"/>
    <p:sldLayoutId id="2147487749" r:id="rId11"/>
    <p:sldLayoutId id="2147487750" r:id="rId12"/>
    <p:sldLayoutId id="2147487710" r:id="rId13"/>
    <p:sldLayoutId id="2147487711" r:id="rId14"/>
    <p:sldLayoutId id="2147487712" r:id="rId15"/>
    <p:sldLayoutId id="2147487713" r:id="rId16"/>
    <p:sldLayoutId id="2147487714" r:id="rId17"/>
    <p:sldLayoutId id="2147487715" r:id="rId18"/>
    <p:sldLayoutId id="2147487716" r:id="rId19"/>
    <p:sldLayoutId id="2147487717" r:id="rId20"/>
    <p:sldLayoutId id="2147487718" r:id="rId21"/>
    <p:sldLayoutId id="2147487719" r:id="rId22"/>
    <p:sldLayoutId id="2147487720" r:id="rId2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AAB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AB4"/>
        </a:buClr>
        <a:buFont typeface="Arial" panose="020B0604020202020204" pitchFamily="34" charset="0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206375" indent="-206375" algn="l" rtl="0" eaLnBrk="0" fontAlgn="base" hangingPunct="0">
        <a:spcBef>
          <a:spcPct val="20000"/>
        </a:spcBef>
        <a:spcAft>
          <a:spcPts val="1200"/>
        </a:spcAft>
        <a:buClr>
          <a:srgbClr val="00AAB4"/>
        </a:buClr>
        <a:buSzPct val="100000"/>
        <a:buFont typeface="Calibri" panose="020F0502020204030204" pitchFamily="34" charset="0"/>
        <a:buChar char="●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1971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>
            <a:extLst>
              <a:ext uri="{FF2B5EF4-FFF2-40B4-BE49-F238E27FC236}">
                <a16:creationId xmlns:a16="http://schemas.microsoft.com/office/drawing/2014/main" id="{81F3F5E3-5020-40FA-8D76-0DE717C650C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8531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Title of the slide</a:t>
            </a:r>
            <a:endParaRPr lang="ru-RU" altLang="ru-RU"/>
          </a:p>
        </p:txBody>
      </p:sp>
      <p:sp>
        <p:nvSpPr>
          <p:cNvPr id="4099" name="Текст 2">
            <a:extLst>
              <a:ext uri="{FF2B5EF4-FFF2-40B4-BE49-F238E27FC236}">
                <a16:creationId xmlns:a16="http://schemas.microsoft.com/office/drawing/2014/main" id="{AD9BA900-8C7A-4E2F-B7C8-2046BED01BC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60363" y="1079500"/>
            <a:ext cx="8531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Text </a:t>
            </a:r>
            <a:endParaRPr lang="ru-RU" altLang="ru-RU"/>
          </a:p>
          <a:p>
            <a:pPr lvl="1"/>
            <a:r>
              <a:rPr lang="en-US" altLang="ru-RU"/>
              <a:t>Text</a:t>
            </a:r>
            <a:endParaRPr lang="ru-RU" altLang="ru-RU"/>
          </a:p>
          <a:p>
            <a:pPr lvl="2"/>
            <a:r>
              <a:rPr lang="en-US" altLang="ru-RU"/>
              <a:t>Text </a:t>
            </a:r>
            <a:endParaRPr lang="ru-RU" altLang="ru-RU"/>
          </a:p>
          <a:p>
            <a:pPr lvl="3"/>
            <a:r>
              <a:rPr lang="en-US" altLang="ru-RU"/>
              <a:t>Text</a:t>
            </a:r>
            <a:endParaRPr lang="ru-RU" altLang="ru-RU"/>
          </a:p>
          <a:p>
            <a:pPr lvl="4"/>
            <a:r>
              <a:rPr lang="en-US" altLang="ru-RU"/>
              <a:t>Text </a:t>
            </a:r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CADA74-969D-4736-BB13-779FEB5DC6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ED127A-1141-48C9-88B0-ABD3E6590E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EF6D8ED-916F-48B7-8FF7-C96EBCD7F4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1735849-E325-4F72-B74B-E5C53C01C1A4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751" r:id="rId1"/>
    <p:sldLayoutId id="2147487752" r:id="rId2"/>
    <p:sldLayoutId id="2147487753" r:id="rId3"/>
    <p:sldLayoutId id="2147487721" r:id="rId4"/>
    <p:sldLayoutId id="2147487722" r:id="rId5"/>
    <p:sldLayoutId id="2147487754" r:id="rId6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00AAB4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AB4"/>
        </a:buClr>
        <a:buFont typeface="Arial" panose="020B0604020202020204" pitchFamily="34" charset="0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206375" indent="-206375" algn="l" rtl="0" eaLnBrk="0" fontAlgn="base" hangingPunct="0">
        <a:spcBef>
          <a:spcPct val="20000"/>
        </a:spcBef>
        <a:spcAft>
          <a:spcPts val="1200"/>
        </a:spcAft>
        <a:buClr>
          <a:srgbClr val="00AAB4"/>
        </a:buClr>
        <a:buSzPct val="100000"/>
        <a:buFont typeface="Calibri" panose="020F0502020204030204" pitchFamily="34" charset="0"/>
        <a:buChar char="●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447675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1971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:a16="http://schemas.microsoft.com/office/drawing/2014/main" id="{A09D3BFA-FE02-48F9-AFF7-5358C5DACCE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8531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Title of the slide</a:t>
            </a:r>
            <a:endParaRPr lang="ru-RU" altLang="ru-RU"/>
          </a:p>
        </p:txBody>
      </p:sp>
      <p:sp>
        <p:nvSpPr>
          <p:cNvPr id="5123" name="Текст 2">
            <a:extLst>
              <a:ext uri="{FF2B5EF4-FFF2-40B4-BE49-F238E27FC236}">
                <a16:creationId xmlns:a16="http://schemas.microsoft.com/office/drawing/2014/main" id="{4AC705BA-1E75-406C-B6E7-BFC88D521B2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60363" y="1079500"/>
            <a:ext cx="8531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Text </a:t>
            </a:r>
            <a:endParaRPr lang="ru-RU" altLang="ru-RU"/>
          </a:p>
          <a:p>
            <a:pPr lvl="1"/>
            <a:r>
              <a:rPr lang="en-US" altLang="ru-RU"/>
              <a:t>Text</a:t>
            </a:r>
            <a:endParaRPr lang="ru-RU" altLang="ru-RU"/>
          </a:p>
          <a:p>
            <a:pPr lvl="2"/>
            <a:r>
              <a:rPr lang="en-US" altLang="ru-RU"/>
              <a:t>Text </a:t>
            </a:r>
            <a:endParaRPr lang="ru-RU" altLang="ru-RU"/>
          </a:p>
          <a:p>
            <a:pPr lvl="3"/>
            <a:r>
              <a:rPr lang="en-US" altLang="ru-RU"/>
              <a:t>Text</a:t>
            </a:r>
            <a:endParaRPr lang="ru-RU" altLang="ru-RU"/>
          </a:p>
          <a:p>
            <a:pPr lvl="4"/>
            <a:r>
              <a:rPr lang="en-US" altLang="ru-RU"/>
              <a:t>Text </a:t>
            </a:r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4B0B2AA-CE18-4D2E-9D51-B1B1554A0D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A45FBF4-50B0-4DE2-ABE3-B5622B2B2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BBFE03E-BC39-4821-9380-6CE76583C8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E486A335-34C1-4792-B256-F52FB2D7CCDA}" type="slidenum">
              <a:rPr lang="ru-RU" altLang="uk-UA"/>
              <a:pPr>
                <a:defRPr/>
              </a:pPr>
              <a:t>‹#›</a:t>
            </a:fld>
            <a:endParaRPr lang="ru-RU" alt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755" r:id="rId1"/>
    <p:sldLayoutId id="2147487756" r:id="rId2"/>
    <p:sldLayoutId id="2147487757" r:id="rId3"/>
    <p:sldLayoutId id="2147487758" r:id="rId4"/>
    <p:sldLayoutId id="2147487759" r:id="rId5"/>
    <p:sldLayoutId id="2147487760" r:id="rId6"/>
  </p:sldLayoutIdLst>
  <p:transition spd="slow">
    <p:push dir="u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00AAB4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AB4"/>
        </a:buClr>
        <a:buFont typeface="Arial" panose="020B0604020202020204" pitchFamily="34" charset="0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206375" indent="-206375" algn="l" rtl="0" eaLnBrk="0" fontAlgn="base" hangingPunct="0">
        <a:spcBef>
          <a:spcPct val="20000"/>
        </a:spcBef>
        <a:spcAft>
          <a:spcPts val="1200"/>
        </a:spcAft>
        <a:buClr>
          <a:srgbClr val="00AAB4"/>
        </a:buClr>
        <a:buSzPct val="100000"/>
        <a:buFont typeface="Calibri" panose="020F0502020204030204" pitchFamily="34" charset="0"/>
        <a:buChar char="●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447675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1971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>
            <a:extLst>
              <a:ext uri="{FF2B5EF4-FFF2-40B4-BE49-F238E27FC236}">
                <a16:creationId xmlns:a16="http://schemas.microsoft.com/office/drawing/2014/main" id="{B65F39DC-6E77-469E-A478-FB5F091B305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8531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6147" name="Текст 2">
            <a:extLst>
              <a:ext uri="{FF2B5EF4-FFF2-40B4-BE49-F238E27FC236}">
                <a16:creationId xmlns:a16="http://schemas.microsoft.com/office/drawing/2014/main" id="{3A96F240-C712-4E02-BE45-8E03A6364DF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60363" y="1079500"/>
            <a:ext cx="8531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E7E38FC-268D-434C-A382-F2B399680B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rgbClr val="7F7F7F">
                    <a:tint val="75000"/>
                  </a:srgb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2EAAB88-7FA2-4A92-A046-45406207474D}" type="datetimeFigureOut">
              <a:rPr lang="ru-RU"/>
              <a:pPr>
                <a:defRPr/>
              </a:pPr>
              <a:t>06.12.2018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98AB42-1CCB-43A3-B739-7ECDB08A3F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rgbClr val="7F7F7F">
                    <a:tint val="75000"/>
                  </a:srgbClr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5A825E1-6C75-48C1-AB5F-5579617548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ABABAB"/>
                </a:solidFill>
              </a:defRPr>
            </a:lvl1pPr>
          </a:lstStyle>
          <a:p>
            <a:pPr>
              <a:defRPr/>
            </a:pPr>
            <a:fld id="{3A313FCF-F383-4C7D-A768-25EA5A28734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761" r:id="rId1"/>
    <p:sldLayoutId id="2147487762" r:id="rId2"/>
    <p:sldLayoutId id="2147487763" r:id="rId3"/>
    <p:sldLayoutId id="2147487764" r:id="rId4"/>
    <p:sldLayoutId id="2147487765" r:id="rId5"/>
    <p:sldLayoutId id="2147487766" r:id="rId6"/>
    <p:sldLayoutId id="2147487767" r:id="rId7"/>
    <p:sldLayoutId id="2147487768" r:id="rId8"/>
    <p:sldLayoutId id="2147487769" r:id="rId9"/>
    <p:sldLayoutId id="2147487770" r:id="rId10"/>
    <p:sldLayoutId id="2147487771" r:id="rId11"/>
    <p:sldLayoutId id="2147487772" r:id="rId12"/>
    <p:sldLayoutId id="2147487773" r:id="rId13"/>
    <p:sldLayoutId id="2147487774" r:id="rId14"/>
    <p:sldLayoutId id="2147487775" r:id="rId15"/>
    <p:sldLayoutId id="2147487776" r:id="rId16"/>
    <p:sldLayoutId id="2147487777" r:id="rId17"/>
    <p:sldLayoutId id="2147487778" r:id="rId18"/>
    <p:sldLayoutId id="2147487779" r:id="rId19"/>
    <p:sldLayoutId id="2147487780" r:id="rId20"/>
    <p:sldLayoutId id="2147487781" r:id="rId2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AAB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AB4"/>
        </a:buClr>
        <a:buFont typeface="Arial" panose="020B0604020202020204" pitchFamily="34" charset="0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206375" indent="-206375" algn="l" rtl="0" eaLnBrk="0" fontAlgn="base" hangingPunct="0">
        <a:spcBef>
          <a:spcPct val="20000"/>
        </a:spcBef>
        <a:spcAft>
          <a:spcPts val="1200"/>
        </a:spcAft>
        <a:buClr>
          <a:srgbClr val="00AAB4"/>
        </a:buClr>
        <a:buSzPct val="100000"/>
        <a:buFont typeface="Calibri" panose="020F0502020204030204" pitchFamily="34" charset="0"/>
        <a:buChar char="●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indent="-1397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>
            <a:extLst>
              <a:ext uri="{FF2B5EF4-FFF2-40B4-BE49-F238E27FC236}">
                <a16:creationId xmlns:a16="http://schemas.microsoft.com/office/drawing/2014/main" id="{30E1BCF9-325A-474A-926C-5345395FE98D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8531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7171" name="Текст 2">
            <a:extLst>
              <a:ext uri="{FF2B5EF4-FFF2-40B4-BE49-F238E27FC236}">
                <a16:creationId xmlns:a16="http://schemas.microsoft.com/office/drawing/2014/main" id="{65BBFB7F-25B0-405A-BE9E-C3393E69F8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60363" y="1079500"/>
            <a:ext cx="8531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69EB661-DF8B-4124-9DD6-028A1DC2CD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914400" eaLnBrk="0" hangingPunct="0">
              <a:defRPr sz="1200">
                <a:solidFill>
                  <a:srgbClr val="7F7F7F">
                    <a:tint val="75000"/>
                  </a:srgb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60F0985-4A63-458E-A690-6D5C8B48FC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400" eaLnBrk="0" hangingPunct="0">
              <a:defRPr sz="1200">
                <a:solidFill>
                  <a:srgbClr val="7F7F7F">
                    <a:tint val="75000"/>
                  </a:srgbClr>
                </a:solidFill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1ECEF4C-312F-4BD4-8E70-4E14A7E52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ABABAB"/>
                </a:solidFill>
              </a:defRPr>
            </a:lvl1pPr>
          </a:lstStyle>
          <a:p>
            <a:pPr>
              <a:defRPr/>
            </a:pPr>
            <a:fld id="{DBDFB00A-1428-4614-A5EB-E666698188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782" r:id="rId1"/>
    <p:sldLayoutId id="2147487783" r:id="rId2"/>
    <p:sldLayoutId id="2147487784" r:id="rId3"/>
    <p:sldLayoutId id="2147487785" r:id="rId4"/>
    <p:sldLayoutId id="2147487786" r:id="rId5"/>
    <p:sldLayoutId id="2147487787" r:id="rId6"/>
    <p:sldLayoutId id="2147487788" r:id="rId7"/>
    <p:sldLayoutId id="2147487789" r:id="rId8"/>
    <p:sldLayoutId id="2147487790" r:id="rId9"/>
    <p:sldLayoutId id="2147487791" r:id="rId10"/>
    <p:sldLayoutId id="2147487792" r:id="rId11"/>
    <p:sldLayoutId id="2147487793" r:id="rId12"/>
    <p:sldLayoutId id="2147487794" r:id="rId13"/>
    <p:sldLayoutId id="2147487795" r:id="rId14"/>
    <p:sldLayoutId id="2147487796" r:id="rId15"/>
    <p:sldLayoutId id="2147487797" r:id="rId16"/>
    <p:sldLayoutId id="2147487798" r:id="rId17"/>
    <p:sldLayoutId id="2147487799" r:id="rId18"/>
    <p:sldLayoutId id="2147487800" r:id="rId19"/>
    <p:sldLayoutId id="2147487801" r:id="rId20"/>
    <p:sldLayoutId id="2147487802" r:id="rId21"/>
    <p:sldLayoutId id="2147487803" r:id="rId22"/>
    <p:sldLayoutId id="2147487804" r:id="rId2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kern="1200">
          <a:solidFill>
            <a:srgbClr val="00AAB4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AB4"/>
        </a:buClr>
        <a:buFont typeface="Arial" panose="020B0604020202020204" pitchFamily="34" charset="0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206375" indent="-206375" algn="l" rtl="0" eaLnBrk="0" fontAlgn="base" hangingPunct="0">
        <a:spcBef>
          <a:spcPct val="20000"/>
        </a:spcBef>
        <a:spcAft>
          <a:spcPts val="1200"/>
        </a:spcAft>
        <a:buClr>
          <a:srgbClr val="00AAB4"/>
        </a:buClr>
        <a:buSzPct val="100000"/>
        <a:buFont typeface="Calibri" panose="020F0502020204030204" pitchFamily="34" charset="0"/>
        <a:buChar char="●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1971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>
            <a:extLst>
              <a:ext uri="{FF2B5EF4-FFF2-40B4-BE49-F238E27FC236}">
                <a16:creationId xmlns:a16="http://schemas.microsoft.com/office/drawing/2014/main" id="{91487F36-3529-4064-B426-1C5496F38C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60363" y="360363"/>
            <a:ext cx="853122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Title of the slide</a:t>
            </a:r>
            <a:endParaRPr lang="ru-RU" altLang="ru-RU"/>
          </a:p>
        </p:txBody>
      </p:sp>
      <p:sp>
        <p:nvSpPr>
          <p:cNvPr id="8195" name="Текст 2">
            <a:extLst>
              <a:ext uri="{FF2B5EF4-FFF2-40B4-BE49-F238E27FC236}">
                <a16:creationId xmlns:a16="http://schemas.microsoft.com/office/drawing/2014/main" id="{1B9030AF-68D0-4BC3-BA49-D3D6C6C3D5E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60363" y="1079500"/>
            <a:ext cx="85312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/>
              <a:t>Text </a:t>
            </a:r>
            <a:endParaRPr lang="ru-RU" altLang="ru-RU"/>
          </a:p>
          <a:p>
            <a:pPr lvl="1"/>
            <a:r>
              <a:rPr lang="en-US" altLang="ru-RU"/>
              <a:t>Text</a:t>
            </a:r>
            <a:endParaRPr lang="ru-RU" altLang="ru-RU"/>
          </a:p>
          <a:p>
            <a:pPr lvl="2"/>
            <a:r>
              <a:rPr lang="en-US" altLang="ru-RU"/>
              <a:t>Text </a:t>
            </a:r>
            <a:endParaRPr lang="ru-RU" altLang="ru-RU"/>
          </a:p>
          <a:p>
            <a:pPr lvl="3"/>
            <a:r>
              <a:rPr lang="en-US" altLang="ru-RU"/>
              <a:t>Text</a:t>
            </a:r>
            <a:endParaRPr lang="ru-RU" altLang="ru-RU"/>
          </a:p>
          <a:p>
            <a:pPr lvl="4"/>
            <a:r>
              <a:rPr lang="en-US" altLang="ru-RU"/>
              <a:t>Text </a:t>
            </a:r>
            <a:endParaRPr lang="ru-RU" altLang="ru-RU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9454FE1-566C-4F54-8E3B-5F37F8A21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052837-A75C-4313-824C-186D1A3F9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405B84-3862-4991-9915-F70047C9C9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0" hangingPunct="0">
              <a:defRPr sz="1200">
                <a:solidFill>
                  <a:prstClr val="black">
                    <a:tint val="75000"/>
                  </a:prstClr>
                </a:solidFill>
                <a:latin typeface="Arial"/>
                <a:cs typeface="+mn-cs"/>
              </a:defRPr>
            </a:lvl1pPr>
          </a:lstStyle>
          <a:p>
            <a:pPr>
              <a:defRPr/>
            </a:pPr>
            <a:fld id="{537839D5-16B7-4550-8459-31C874004DD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7805" r:id="rId1"/>
    <p:sldLayoutId id="2147487806" r:id="rId2"/>
    <p:sldLayoutId id="2147487807" r:id="rId3"/>
    <p:sldLayoutId id="2147487808" r:id="rId4"/>
    <p:sldLayoutId id="2147487809" r:id="rId5"/>
    <p:sldLayoutId id="2147487810" r:id="rId6"/>
  </p:sldLayoutIdLst>
  <p:transition spd="slow">
    <p:push dir="u"/>
  </p:transition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 kern="1200">
          <a:solidFill>
            <a:srgbClr val="00AAB4"/>
          </a:solidFill>
          <a:latin typeface="Calibri" panose="020F0502020204030204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00AAB4"/>
          </a:solidFill>
          <a:latin typeface="Calibri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00AAB4"/>
          </a:solidFill>
          <a:latin typeface="Arial" charset="0"/>
          <a:cs typeface="Arial" charset="0"/>
        </a:defRPr>
      </a:lvl9pPr>
    </p:titleStyle>
    <p:bodyStyle>
      <a:lvl1pPr marL="176213" indent="-176213" algn="l" rtl="0" eaLnBrk="0" fontAlgn="base" hangingPunct="0">
        <a:spcBef>
          <a:spcPct val="20000"/>
        </a:spcBef>
        <a:spcAft>
          <a:spcPct val="0"/>
        </a:spcAft>
        <a:buClr>
          <a:srgbClr val="00AAB4"/>
        </a:buClr>
        <a:buFont typeface="Arial" panose="020B0604020202020204" pitchFamily="34" charset="0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1pPr>
      <a:lvl2pPr marL="206375" indent="-206375" algn="l" rtl="0" eaLnBrk="0" fontAlgn="base" hangingPunct="0">
        <a:spcBef>
          <a:spcPct val="20000"/>
        </a:spcBef>
        <a:spcAft>
          <a:spcPts val="1200"/>
        </a:spcAft>
        <a:buClr>
          <a:srgbClr val="00AAB4"/>
        </a:buClr>
        <a:buSzPct val="100000"/>
        <a:buFont typeface="Calibri" panose="020F0502020204030204" pitchFamily="34" charset="0"/>
        <a:buChar char="●"/>
        <a:defRPr sz="15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2pPr>
      <a:lvl3pPr marL="447675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2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4pPr>
      <a:lvl5pPr marL="2057400" indent="-21971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1100" kern="1200">
          <a:solidFill>
            <a:schemeClr val="tx1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hyperlink" Target="mailto:taras.kyslyy@asterslaw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61BCA2F-13CE-4873-A3BB-30ACD67990E2}"/>
              </a:ext>
            </a:extLst>
          </p:cNvPr>
          <p:cNvSpPr/>
          <p:nvPr/>
        </p:nvSpPr>
        <p:spPr>
          <a:xfrm>
            <a:off x="0" y="0"/>
            <a:ext cx="9144000" cy="6924675"/>
          </a:xfrm>
          <a:prstGeom prst="rect">
            <a:avLst/>
          </a:prstGeom>
          <a:solidFill>
            <a:srgbClr val="00AA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1379" name="Rectangle 7">
            <a:extLst>
              <a:ext uri="{FF2B5EF4-FFF2-40B4-BE49-F238E27FC236}">
                <a16:creationId xmlns:a16="http://schemas.microsoft.com/office/drawing/2014/main" id="{092A7C19-A24F-4E04-AFC4-E6B5BB1936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788" y="2146300"/>
            <a:ext cx="8035925" cy="2230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uk-UA" altLang="ru-RU" sz="4000" b="1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ДОМЕННИЙ СПІР </a:t>
            </a:r>
            <a:r>
              <a:rPr lang="en-US" altLang="ru-RU" sz="4000" b="1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WIPO</a:t>
            </a:r>
            <a:r>
              <a:rPr lang="uk-UA" altLang="ru-RU" sz="4000" b="1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: 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uk-UA" altLang="ru-RU" sz="4000" b="1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51 день від позову до рішення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r>
              <a:rPr lang="en-US" altLang="ru-RU" sz="1800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7 </a:t>
            </a:r>
            <a:r>
              <a:rPr lang="uk-UA" altLang="ru-RU" sz="1800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грудня 2018 р</a:t>
            </a:r>
            <a:r>
              <a:rPr lang="ru-RU" altLang="ru-RU" sz="1800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., </a:t>
            </a:r>
            <a:r>
              <a:rPr lang="uk-UA" altLang="ru-RU" sz="1800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Київ</a:t>
            </a:r>
          </a:p>
          <a:p>
            <a:pPr eaLnBrk="1" hangingPunct="1">
              <a:spcBef>
                <a:spcPct val="0"/>
              </a:spcBef>
              <a:buClr>
                <a:srgbClr val="000000"/>
              </a:buClr>
              <a:buFont typeface="Times New Roman" panose="02020603050405020304" pitchFamily="18" charset="0"/>
              <a:buNone/>
            </a:pPr>
            <a:endParaRPr lang="uk-UA" altLang="ru-RU" sz="3200" b="1" dirty="0">
              <a:solidFill>
                <a:srgbClr val="FFFFFF"/>
              </a:solidFill>
              <a:latin typeface="Calibri" panose="020F0502020204030204" pitchFamily="34" charset="0"/>
              <a:cs typeface="Tahoma" panose="020B0604030504040204" pitchFamily="34" charset="0"/>
            </a:endParaRPr>
          </a:p>
        </p:txBody>
      </p:sp>
      <p:sp>
        <p:nvSpPr>
          <p:cNvPr id="101380" name="TextBox 6">
            <a:extLst>
              <a:ext uri="{FF2B5EF4-FFF2-40B4-BE49-F238E27FC236}">
                <a16:creationId xmlns:a16="http://schemas.microsoft.com/office/drawing/2014/main" id="{1B17FCC6-7330-42AA-BE5A-33D73E4A31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788" y="5953125"/>
            <a:ext cx="4498975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2000" b="1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ТАРАС КИСЛИЙ</a:t>
            </a: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ru-RU" altLang="ru-RU" sz="1600" dirty="0" err="1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радник</a:t>
            </a:r>
            <a:r>
              <a:rPr lang="uk-UA" altLang="ru-RU" sz="1600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, </a:t>
            </a:r>
            <a:r>
              <a:rPr lang="en-US" altLang="ru-RU" sz="1600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Asters</a:t>
            </a:r>
            <a:endParaRPr lang="uk-UA" altLang="ru-RU" sz="1600" dirty="0">
              <a:solidFill>
                <a:srgbClr val="FFFFFF"/>
              </a:solidFill>
              <a:latin typeface="Calibri" panose="020F0502020204030204" pitchFamily="34" charset="0"/>
              <a:cs typeface="Tahoma" panose="020B0604030504040204" pitchFamily="34" charset="0"/>
            </a:endParaRPr>
          </a:p>
          <a:p>
            <a:pPr>
              <a:spcBef>
                <a:spcPct val="0"/>
              </a:spcBef>
              <a:buClrTx/>
              <a:buFontTx/>
              <a:buNone/>
            </a:pPr>
            <a:r>
              <a:rPr lang="en-US" altLang="ru-RU" sz="1600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a</a:t>
            </a:r>
            <a:r>
              <a:rPr lang="uk-UA" altLang="ru-RU" sz="1600" dirty="0" err="1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рбітр</a:t>
            </a:r>
            <a:r>
              <a:rPr lang="uk-UA" altLang="ru-RU" sz="1600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lang="en-US" altLang="ru-RU" sz="1600" dirty="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WIPO</a:t>
            </a:r>
          </a:p>
        </p:txBody>
      </p:sp>
      <p:sp>
        <p:nvSpPr>
          <p:cNvPr id="101381" name="AutoShape 2" descr="Результат пошуку зображень за запитом &quot;powerpoint&quot;">
            <a:extLst>
              <a:ext uri="{FF2B5EF4-FFF2-40B4-BE49-F238E27FC236}">
                <a16:creationId xmlns:a16="http://schemas.microsoft.com/office/drawing/2014/main" id="{A521621E-3935-4108-A0DB-18242A9A297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01382" name="AutoShape 4" descr="Результат пошуку зображень за запитом &quot;powerpoint&quot;">
            <a:extLst>
              <a:ext uri="{FF2B5EF4-FFF2-40B4-BE49-F238E27FC236}">
                <a16:creationId xmlns:a16="http://schemas.microsoft.com/office/drawing/2014/main" id="{8D8E53CE-8ED0-4800-B2B3-D1B4E92B7DC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ru-RU" altLang="ru-RU" sz="1800">
              <a:solidFill>
                <a:srgbClr val="000000"/>
              </a:solidFill>
            </a:endParaRPr>
          </a:p>
        </p:txBody>
      </p:sp>
      <p:sp>
        <p:nvSpPr>
          <p:cNvPr id="101383" name="TextBox 6">
            <a:extLst>
              <a:ext uri="{FF2B5EF4-FFF2-40B4-BE49-F238E27FC236}">
                <a16:creationId xmlns:a16="http://schemas.microsoft.com/office/drawing/2014/main" id="{2DFEC418-2A7D-4316-BBFC-A83A5D2BE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6337300"/>
            <a:ext cx="27114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1100">
                <a:solidFill>
                  <a:srgbClr val="FFFFFF"/>
                </a:solidFill>
                <a:latin typeface="Calibri" panose="020F0502020204030204" pitchFamily="34" charset="0"/>
                <a:cs typeface="Tahoma" panose="020B0604030504040204" pitchFamily="34" charset="0"/>
              </a:rPr>
              <a:t>ДОСЯГАЄМО ЗІРОК ДЛЯ НАШИХ КЛІЄНТІВ</a:t>
            </a:r>
          </a:p>
        </p:txBody>
      </p:sp>
      <p:pic>
        <p:nvPicPr>
          <p:cNvPr id="101384" name="Рисунок 8">
            <a:extLst>
              <a:ext uri="{FF2B5EF4-FFF2-40B4-BE49-F238E27FC236}">
                <a16:creationId xmlns:a16="http://schemas.microsoft.com/office/drawing/2014/main" id="{A70E1A87-8197-4731-A975-0A0C5C32B698}"/>
              </a:ext>
            </a:extLst>
          </p:cNvPr>
          <p:cNvPicPr>
            <a:picLocks noChangeAspect="1"/>
          </p:cNvPicPr>
          <p:nvPr/>
        </p:nvPicPr>
        <p:blipFill>
          <a:blip r:embed="rId2"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0" y="5732463"/>
            <a:ext cx="290512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1">
            <a:extLst>
              <a:ext uri="{FF2B5EF4-FFF2-40B4-BE49-F238E27FC236}">
                <a16:creationId xmlns:a16="http://schemas.microsoft.com/office/drawing/2014/main" id="{F3210D25-92AA-47FD-9F0E-25C8EBFDE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363" y="971550"/>
            <a:ext cx="8424862" cy="51863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Подання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позову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Повідомлення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реєстратору</a:t>
            </a:r>
            <a:endParaRPr lang="ru-RU" alt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Розкриття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відповідача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і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доповнення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позову</a:t>
            </a: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Повідомлення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відповідачу</a:t>
            </a:r>
            <a:endParaRPr lang="ru-RU" alt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Мовчання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відповідача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і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призначення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арбітра</a:t>
            </a:r>
            <a:endParaRPr lang="ru-RU" alt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Розгляд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справи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і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рішення</a:t>
            </a:r>
            <a:endParaRPr lang="ru-RU" alt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035" name="Заголовок 2">
            <a:extLst>
              <a:ext uri="{FF2B5EF4-FFF2-40B4-BE49-F238E27FC236}">
                <a16:creationId xmlns:a16="http://schemas.microsoft.com/office/drawing/2014/main" id="{8B626E1E-313E-48A9-B546-3C3F6E984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360363"/>
            <a:ext cx="8531225" cy="517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51 день </a:t>
            </a: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Від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 позову до </a:t>
            </a: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рішення</a:t>
            </a:r>
            <a:endParaRPr lang="ru-RU" altLang="ru-RU" sz="2800" cap="all" dirty="0">
              <a:ea typeface="Microsoft YaHei" pitchFamily="34" charset="-122"/>
              <a:cs typeface="Tahoma" pitchFamily="34" charset="0"/>
            </a:endParaRPr>
          </a:p>
        </p:txBody>
      </p:sp>
      <p:sp>
        <p:nvSpPr>
          <p:cNvPr id="104452" name="Номер слайда 1">
            <a:extLst>
              <a:ext uri="{FF2B5EF4-FFF2-40B4-BE49-F238E27FC236}">
                <a16:creationId xmlns:a16="http://schemas.microsoft.com/office/drawing/2014/main" id="{52FAFD19-1EF3-4107-9C04-5DBBB0E3C5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3E9B4C-108A-46E8-B310-EE73B574D0CE}" type="slidenum">
              <a:rPr lang="ru-RU" altLang="uk-UA" sz="1000" smtClean="0">
                <a:solidFill>
                  <a:srgbClr val="00AAB4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ru-RU" altLang="uk-UA" sz="1000">
              <a:solidFill>
                <a:srgbClr val="00AAB4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1">
            <a:extLst>
              <a:ext uri="{FF2B5EF4-FFF2-40B4-BE49-F238E27FC236}">
                <a16:creationId xmlns:a16="http://schemas.microsoft.com/office/drawing/2014/main" id="{F3210D25-92AA-47FD-9F0E-25C8EBFDE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363" y="971550"/>
            <a:ext cx="8424862" cy="51863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2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28 </a:t>
            </a:r>
            <a:r>
              <a:rPr lang="uk-UA" altLang="ru-RU" sz="2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травня</a:t>
            </a:r>
            <a:r>
              <a:rPr lang="ru-RU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Clariant International </a:t>
            </a: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подала позов: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власник ТМ </a:t>
            </a:r>
            <a:r>
              <a:rPr lang="en-US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Clariant </a:t>
            </a: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 1995 року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промислова хімічна компанія присутня у більшості регіонів світу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оспорюваний домен </a:t>
            </a:r>
            <a:r>
              <a:rPr lang="en-US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&lt;clariantoilserv.com&gt; </a:t>
            </a: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використовувався для шахрайського веб-сайту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реквізити справи: </a:t>
            </a:r>
            <a:r>
              <a:rPr lang="en-US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WIPO Case No. D2018-1176</a:t>
            </a:r>
            <a:endParaRPr lang="ru-RU" altLang="ru-RU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035" name="Заголовок 2">
            <a:extLst>
              <a:ext uri="{FF2B5EF4-FFF2-40B4-BE49-F238E27FC236}">
                <a16:creationId xmlns:a16="http://schemas.microsoft.com/office/drawing/2014/main" id="{8B626E1E-313E-48A9-B546-3C3F6E984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360363"/>
            <a:ext cx="8531225" cy="517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Подання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 позову</a:t>
            </a:r>
          </a:p>
        </p:txBody>
      </p:sp>
      <p:sp>
        <p:nvSpPr>
          <p:cNvPr id="104452" name="Номер слайда 1">
            <a:extLst>
              <a:ext uri="{FF2B5EF4-FFF2-40B4-BE49-F238E27FC236}">
                <a16:creationId xmlns:a16="http://schemas.microsoft.com/office/drawing/2014/main" id="{52FAFD19-1EF3-4107-9C04-5DBBB0E3C5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3E9B4C-108A-46E8-B310-EE73B574D0CE}" type="slidenum">
              <a:rPr lang="ru-RU" altLang="uk-UA" sz="1000" smtClean="0">
                <a:solidFill>
                  <a:srgbClr val="00AAB4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ru-RU" altLang="uk-UA" sz="1000">
              <a:solidFill>
                <a:srgbClr val="00AA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020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1">
            <a:extLst>
              <a:ext uri="{FF2B5EF4-FFF2-40B4-BE49-F238E27FC236}">
                <a16:creationId xmlns:a16="http://schemas.microsoft.com/office/drawing/2014/main" id="{F3210D25-92AA-47FD-9F0E-25C8EBFDE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363" y="971550"/>
            <a:ext cx="8424862" cy="51863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32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28 </a:t>
            </a:r>
            <a:r>
              <a:rPr lang="ru-RU" altLang="ru-RU" sz="3200" u="sng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травня</a:t>
            </a:r>
            <a:r>
              <a:rPr lang="ru-RU" altLang="ru-RU" sz="32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WIPO </a:t>
            </a:r>
            <a:r>
              <a:rPr lang="uk-UA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звертається до реєстратора:</a:t>
            </a:r>
            <a:endParaRPr lang="ru-RU" alt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повідомляє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про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спір</a:t>
            </a:r>
            <a:endParaRPr lang="ru-RU" alt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просить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заблокувати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домен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отримує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інформацію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про </a:t>
            </a:r>
            <a:r>
              <a:rPr lang="ru-RU" altLang="ru-RU" sz="3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реєстранта</a:t>
            </a:r>
            <a:endParaRPr lang="ru-RU" alt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035" name="Заголовок 2">
            <a:extLst>
              <a:ext uri="{FF2B5EF4-FFF2-40B4-BE49-F238E27FC236}">
                <a16:creationId xmlns:a16="http://schemas.microsoft.com/office/drawing/2014/main" id="{8B626E1E-313E-48A9-B546-3C3F6E984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360363"/>
            <a:ext cx="8531225" cy="517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Повідомлення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 </a:t>
            </a: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реєстратору</a:t>
            </a:r>
            <a:endParaRPr lang="ru-RU" altLang="ru-RU" sz="2800" cap="all" dirty="0">
              <a:ea typeface="Microsoft YaHei" pitchFamily="34" charset="-122"/>
              <a:cs typeface="Tahoma" pitchFamily="34" charset="0"/>
            </a:endParaRPr>
          </a:p>
        </p:txBody>
      </p:sp>
      <p:sp>
        <p:nvSpPr>
          <p:cNvPr id="104452" name="Номер слайда 1">
            <a:extLst>
              <a:ext uri="{FF2B5EF4-FFF2-40B4-BE49-F238E27FC236}">
                <a16:creationId xmlns:a16="http://schemas.microsoft.com/office/drawing/2014/main" id="{52FAFD19-1EF3-4107-9C04-5DBBB0E3C5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3E9B4C-108A-46E8-B310-EE73B574D0CE}" type="slidenum">
              <a:rPr lang="ru-RU" altLang="uk-UA" sz="1000" smtClean="0">
                <a:solidFill>
                  <a:srgbClr val="00AAB4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ru-RU" altLang="uk-UA" sz="1000">
              <a:solidFill>
                <a:srgbClr val="00AA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7135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1">
            <a:extLst>
              <a:ext uri="{FF2B5EF4-FFF2-40B4-BE49-F238E27FC236}">
                <a16:creationId xmlns:a16="http://schemas.microsoft.com/office/drawing/2014/main" id="{F3210D25-92AA-47FD-9F0E-25C8EBFDE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363" y="971550"/>
            <a:ext cx="8424862" cy="51863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32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 червня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WIPO: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повідомляє скаржника хто насправді володіє доменом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пропонує скаржнику доповнити позов</a:t>
            </a:r>
          </a:p>
          <a:p>
            <a:pPr marL="0" indent="0" eaLnBrk="1" hangingPunct="1">
              <a:defRPr/>
            </a:pPr>
            <a:endParaRPr lang="en-US" altLang="ru-RU" sz="3200" u="sng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eaLnBrk="1" hangingPunct="1">
              <a:defRPr/>
            </a:pPr>
            <a:r>
              <a:rPr lang="uk-UA" altLang="ru-RU" sz="32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4 червня</a:t>
            </a:r>
            <a:r>
              <a:rPr lang="uk-UA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скаржник: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подає доповнений позов</a:t>
            </a:r>
          </a:p>
          <a:p>
            <a:pPr marL="285750" indent="-285750" eaLnBrk="1" hangingPunct="1">
              <a:buFontTx/>
              <a:buChar char="-"/>
              <a:defRPr/>
            </a:pPr>
            <a:endParaRPr lang="uk-UA" alt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eaLnBrk="1" hangingPunct="1">
              <a:defRPr/>
            </a:pPr>
            <a:endParaRPr lang="ru-RU" altLang="ru-RU" sz="3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035" name="Заголовок 2">
            <a:extLst>
              <a:ext uri="{FF2B5EF4-FFF2-40B4-BE49-F238E27FC236}">
                <a16:creationId xmlns:a16="http://schemas.microsoft.com/office/drawing/2014/main" id="{8B626E1E-313E-48A9-B546-3C3F6E984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360363"/>
            <a:ext cx="8531225" cy="517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Розкриття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 і </a:t>
            </a: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доповнення</a:t>
            </a:r>
            <a:endParaRPr lang="ru-RU" altLang="ru-RU" sz="2800" cap="all" dirty="0">
              <a:ea typeface="Microsoft YaHei" pitchFamily="34" charset="-122"/>
              <a:cs typeface="Tahoma" pitchFamily="34" charset="0"/>
            </a:endParaRPr>
          </a:p>
        </p:txBody>
      </p:sp>
      <p:sp>
        <p:nvSpPr>
          <p:cNvPr id="104452" name="Номер слайда 1">
            <a:extLst>
              <a:ext uri="{FF2B5EF4-FFF2-40B4-BE49-F238E27FC236}">
                <a16:creationId xmlns:a16="http://schemas.microsoft.com/office/drawing/2014/main" id="{52FAFD19-1EF3-4107-9C04-5DBBB0E3C5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3E9B4C-108A-46E8-B310-EE73B574D0CE}" type="slidenum">
              <a:rPr lang="ru-RU" altLang="uk-UA" sz="1000" smtClean="0">
                <a:solidFill>
                  <a:srgbClr val="00AAB4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ru-RU" altLang="uk-UA" sz="1000">
              <a:solidFill>
                <a:srgbClr val="00AA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929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1">
            <a:extLst>
              <a:ext uri="{FF2B5EF4-FFF2-40B4-BE49-F238E27FC236}">
                <a16:creationId xmlns:a16="http://schemas.microsoft.com/office/drawing/2014/main" id="{F3210D25-92AA-47FD-9F0E-25C8EBFDE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363" y="971550"/>
            <a:ext cx="8424862" cy="51863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32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7 червня</a:t>
            </a:r>
            <a:r>
              <a:rPr lang="ru-RU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WIPO: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запускає процедуру розгляду справи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повідомляє відповідача про справу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надсилає відповідачу матеріали справи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3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надає відповідачу 20 днів для відзиву на позов</a:t>
            </a:r>
          </a:p>
        </p:txBody>
      </p:sp>
      <p:sp>
        <p:nvSpPr>
          <p:cNvPr id="44035" name="Заголовок 2">
            <a:extLst>
              <a:ext uri="{FF2B5EF4-FFF2-40B4-BE49-F238E27FC236}">
                <a16:creationId xmlns:a16="http://schemas.microsoft.com/office/drawing/2014/main" id="{8B626E1E-313E-48A9-B546-3C3F6E984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360363"/>
            <a:ext cx="8531225" cy="517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повідомлення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 </a:t>
            </a: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відповідачу</a:t>
            </a:r>
            <a:endParaRPr lang="ru-RU" altLang="ru-RU" sz="2800" cap="all" dirty="0">
              <a:ea typeface="Microsoft YaHei" pitchFamily="34" charset="-122"/>
              <a:cs typeface="Tahoma" pitchFamily="34" charset="0"/>
            </a:endParaRPr>
          </a:p>
        </p:txBody>
      </p:sp>
      <p:sp>
        <p:nvSpPr>
          <p:cNvPr id="104452" name="Номер слайда 1">
            <a:extLst>
              <a:ext uri="{FF2B5EF4-FFF2-40B4-BE49-F238E27FC236}">
                <a16:creationId xmlns:a16="http://schemas.microsoft.com/office/drawing/2014/main" id="{52FAFD19-1EF3-4107-9C04-5DBBB0E3C5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3E9B4C-108A-46E8-B310-EE73B574D0CE}" type="slidenum">
              <a:rPr lang="ru-RU" altLang="uk-UA" sz="1000" smtClean="0">
                <a:solidFill>
                  <a:srgbClr val="00AAB4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ru-RU" altLang="uk-UA" sz="1000">
              <a:solidFill>
                <a:srgbClr val="00AA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83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1">
            <a:extLst>
              <a:ext uri="{FF2B5EF4-FFF2-40B4-BE49-F238E27FC236}">
                <a16:creationId xmlns:a16="http://schemas.microsoft.com/office/drawing/2014/main" id="{F3210D25-92AA-47FD-9F0E-25C8EBFDE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363" y="971550"/>
            <a:ext cx="8424862" cy="51863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28 червня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WIPO: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фіксує відсутність відзиву від відповідача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обирає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кандидатуру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арбітра</a:t>
            </a:r>
            <a:endParaRPr lang="ru-RU" alt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звертається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до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арбітра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для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перевірки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конфлікту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інтересів</a:t>
            </a:r>
            <a:endParaRPr lang="ru-RU" alt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отримує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підтвердження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від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арбітра</a:t>
            </a:r>
            <a:endParaRPr lang="ru-RU" alt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eaLnBrk="1" hangingPunct="1">
              <a:defRPr/>
            </a:pPr>
            <a:endParaRPr lang="ru-RU" alt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eaLnBrk="1" hangingPunct="1">
              <a:defRPr/>
            </a:pPr>
            <a:r>
              <a:rPr lang="ru-RU" altLang="ru-RU" sz="24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3 липня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WIPO</a:t>
            </a:r>
            <a:r>
              <a:rPr lang="uk-UA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</a:t>
            </a:r>
            <a:endParaRPr lang="ru-RU" alt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призначає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арбітра</a:t>
            </a:r>
            <a:r>
              <a:rPr lang="en-US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uk-UA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по справі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передає арбітру матеріали справи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дає арбітру 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14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днів</a:t>
            </a:r>
            <a:r>
              <a:rPr lang="ru-RU" altLang="ru-RU" sz="24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на </a:t>
            </a:r>
            <a:r>
              <a:rPr lang="ru-RU" altLang="ru-RU" sz="24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рішення</a:t>
            </a:r>
            <a:endParaRPr lang="ru-RU" alt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endParaRPr lang="ru-RU" alt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endParaRPr lang="ru-RU" altLang="ru-RU" sz="24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035" name="Заголовок 2">
            <a:extLst>
              <a:ext uri="{FF2B5EF4-FFF2-40B4-BE49-F238E27FC236}">
                <a16:creationId xmlns:a16="http://schemas.microsoft.com/office/drawing/2014/main" id="{8B626E1E-313E-48A9-B546-3C3F6E984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360363"/>
            <a:ext cx="8531225" cy="517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мовчання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 </a:t>
            </a: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відповідача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 і </a:t>
            </a: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призначення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 </a:t>
            </a: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арбітра</a:t>
            </a:r>
            <a:endParaRPr lang="ru-RU" altLang="ru-RU" sz="2800" cap="all" dirty="0">
              <a:ea typeface="Microsoft YaHei" pitchFamily="34" charset="-122"/>
              <a:cs typeface="Tahoma" pitchFamily="34" charset="0"/>
            </a:endParaRPr>
          </a:p>
        </p:txBody>
      </p:sp>
      <p:sp>
        <p:nvSpPr>
          <p:cNvPr id="104452" name="Номер слайда 1">
            <a:extLst>
              <a:ext uri="{FF2B5EF4-FFF2-40B4-BE49-F238E27FC236}">
                <a16:creationId xmlns:a16="http://schemas.microsoft.com/office/drawing/2014/main" id="{52FAFD19-1EF3-4107-9C04-5DBBB0E3C5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3E9B4C-108A-46E8-B310-EE73B574D0CE}" type="slidenum">
              <a:rPr lang="ru-RU" altLang="uk-UA" sz="1000" smtClean="0">
                <a:solidFill>
                  <a:srgbClr val="00AAB4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ru-RU" altLang="uk-UA" sz="1000">
              <a:solidFill>
                <a:srgbClr val="00AA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6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Текст 1">
            <a:extLst>
              <a:ext uri="{FF2B5EF4-FFF2-40B4-BE49-F238E27FC236}">
                <a16:creationId xmlns:a16="http://schemas.microsoft.com/office/drawing/2014/main" id="{F3210D25-92AA-47FD-9F0E-25C8EBFDE64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0363" y="971550"/>
            <a:ext cx="8424862" cy="51863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  <a:defRPr/>
            </a:pPr>
            <a:r>
              <a:rPr lang="ru-RU" altLang="ru-RU" sz="2800" u="sng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17 липня</a:t>
            </a:r>
            <a:r>
              <a:rPr lang="ru-RU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рішення</a:t>
            </a:r>
            <a:endParaRPr lang="ru-RU" altLang="ru-RU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85750" indent="-285750" eaLnBrk="1" hangingPunct="1">
              <a:buFontTx/>
              <a:buChar char="-"/>
              <a:defRPr/>
            </a:pPr>
            <a:r>
              <a:rPr lang="ru-RU" altLang="ru-RU" sz="2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спірний</a:t>
            </a:r>
            <a:r>
              <a:rPr lang="ru-RU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домен </a:t>
            </a:r>
            <a:r>
              <a:rPr lang="en-US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&lt;clariantoilserv.com&gt; </a:t>
            </a: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схожий до ступеню змішування з ТМ </a:t>
            </a:r>
            <a:r>
              <a:rPr lang="en-US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CLARIANT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у відповідача немає прав чи законних інтересів щодо спірного домена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відповідач недобросовісно зареєстрував та використовував спірний домен</a:t>
            </a:r>
          </a:p>
          <a:p>
            <a:pPr marL="285750" indent="-285750" eaLnBrk="1" hangingPunct="1">
              <a:buFontTx/>
              <a:buChar char="-"/>
              <a:defRPr/>
            </a:pPr>
            <a:r>
              <a:rPr lang="uk-UA" altLang="ru-RU" sz="2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спірний домен передається скаржнику</a:t>
            </a:r>
          </a:p>
          <a:p>
            <a:pPr marL="285750" indent="-285750" eaLnBrk="1" hangingPunct="1">
              <a:buFontTx/>
              <a:buChar char="-"/>
              <a:defRPr/>
            </a:pPr>
            <a:endParaRPr lang="uk-UA" altLang="ru-RU" sz="2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eaLnBrk="1" hangingPunct="1">
              <a:defRPr/>
            </a:pPr>
            <a:r>
              <a:rPr lang="uk-UA" altLang="ru-RU" sz="2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28 травня по 17 липня = 51 день</a:t>
            </a:r>
            <a:endParaRPr lang="ru-RU" altLang="ru-RU" sz="28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035" name="Заголовок 2">
            <a:extLst>
              <a:ext uri="{FF2B5EF4-FFF2-40B4-BE49-F238E27FC236}">
                <a16:creationId xmlns:a16="http://schemas.microsoft.com/office/drawing/2014/main" id="{8B626E1E-313E-48A9-B546-3C3F6E984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360363"/>
            <a:ext cx="8531225" cy="517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Розгляд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 </a:t>
            </a: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справи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 і </a:t>
            </a:r>
            <a:r>
              <a:rPr lang="ru-RU" altLang="ru-RU" sz="2800" cap="all" dirty="0" err="1">
                <a:ea typeface="Microsoft YaHei" pitchFamily="34" charset="-122"/>
                <a:cs typeface="Tahoma" pitchFamily="34" charset="0"/>
              </a:rPr>
              <a:t>рішення</a:t>
            </a:r>
            <a:endParaRPr lang="ru-RU" altLang="ru-RU" sz="2800" cap="all" dirty="0">
              <a:ea typeface="Microsoft YaHei" pitchFamily="34" charset="-122"/>
              <a:cs typeface="Tahoma" pitchFamily="34" charset="0"/>
            </a:endParaRPr>
          </a:p>
        </p:txBody>
      </p:sp>
      <p:sp>
        <p:nvSpPr>
          <p:cNvPr id="104452" name="Номер слайда 1">
            <a:extLst>
              <a:ext uri="{FF2B5EF4-FFF2-40B4-BE49-F238E27FC236}">
                <a16:creationId xmlns:a16="http://schemas.microsoft.com/office/drawing/2014/main" id="{52FAFD19-1EF3-4107-9C04-5DBBB0E3C5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323E9B4C-108A-46E8-B310-EE73B574D0CE}" type="slidenum">
              <a:rPr lang="ru-RU" altLang="uk-UA" sz="1000" smtClean="0">
                <a:solidFill>
                  <a:srgbClr val="00AAB4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ru-RU" altLang="uk-UA" sz="1000">
              <a:solidFill>
                <a:srgbClr val="00AAB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234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Заголовок 2">
            <a:extLst>
              <a:ext uri="{FF2B5EF4-FFF2-40B4-BE49-F238E27FC236}">
                <a16:creationId xmlns:a16="http://schemas.microsoft.com/office/drawing/2014/main" id="{F68ADA5B-5815-432C-9575-586E1019E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360363"/>
            <a:ext cx="8531225" cy="51752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uk-UA" altLang="ru-RU" sz="2800" cap="all" dirty="0">
                <a:ea typeface="Microsoft YaHei" pitchFamily="34" charset="-122"/>
                <a:cs typeface="Tahoma" pitchFamily="34" charset="0"/>
              </a:rPr>
              <a:t>Завжди на зв'язку</a:t>
            </a:r>
            <a:r>
              <a:rPr lang="ru-RU" altLang="ru-RU" sz="2800" cap="all" dirty="0">
                <a:ea typeface="Microsoft YaHei" pitchFamily="34" charset="-122"/>
                <a:cs typeface="Tahoma" pitchFamily="34" charset="0"/>
              </a:rPr>
              <a:t>! </a:t>
            </a:r>
          </a:p>
        </p:txBody>
      </p:sp>
      <p:sp>
        <p:nvSpPr>
          <p:cNvPr id="28676" name="Текст 6">
            <a:extLst>
              <a:ext uri="{FF2B5EF4-FFF2-40B4-BE49-F238E27FC236}">
                <a16:creationId xmlns:a16="http://schemas.microsoft.com/office/drawing/2014/main" id="{2883CABC-5E05-4AD4-8D17-10E02F06B0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19475" y="3429000"/>
            <a:ext cx="5184775" cy="2592388"/>
          </a:xfrm>
        </p:spPr>
        <p:txBody>
          <a:bodyPr/>
          <a:lstStyle/>
          <a:p>
            <a:pPr marL="0" indent="0"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2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Тарас Кислий</a:t>
            </a:r>
          </a:p>
          <a:p>
            <a:pPr marL="0" indent="0"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радник, арбітр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uk-UA" altLang="ru-RU" sz="18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0" indent="0"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вул. Володимирська, 38</a:t>
            </a:r>
          </a:p>
          <a:p>
            <a:pPr marL="0" indent="0"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Київ 01030, Україна </a:t>
            </a:r>
          </a:p>
          <a:p>
            <a:pPr marL="0" indent="0"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uk-UA" alt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Тел</a:t>
            </a:r>
            <a:r>
              <a:rPr lang="ru-RU" alt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+380 44 492 82 82</a:t>
            </a:r>
          </a:p>
          <a:p>
            <a:pPr marL="0" indent="0"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Email</a:t>
            </a:r>
            <a:r>
              <a:rPr lang="ru-RU" alt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: </a:t>
            </a:r>
            <a:r>
              <a:rPr lang="en-US" altLang="ru-RU" sz="1800" dirty="0" err="1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taras.kyslyy</a:t>
            </a:r>
            <a:r>
              <a:rPr lang="ru-RU" altLang="ru-RU" sz="1800" dirty="0">
                <a:solidFill>
                  <a:schemeClr val="tx1">
                    <a:lumMod val="65000"/>
                    <a:lumOff val="35000"/>
                  </a:schemeClr>
                </a:solidFill>
                <a:hlinkClick r:id="rId2"/>
              </a:rPr>
              <a:t>@asterslaw.com</a:t>
            </a:r>
            <a:r>
              <a:rPr lang="en-US" alt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ru-RU" alt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  <a:p>
            <a:pPr marL="0" indent="0" algn="r" eaLnBrk="1" hangingPunct="1">
              <a:lnSpc>
                <a:spcPct val="80000"/>
              </a:lnSpc>
              <a:buFont typeface="Arial" charset="0"/>
              <a:buNone/>
              <a:defRPr/>
            </a:pPr>
            <a:r>
              <a:rPr lang="en-US" altLang="ru-RU" sz="18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Website: </a:t>
            </a:r>
            <a:r>
              <a:rPr lang="en-US" altLang="ru-RU" sz="1800" b="1" u="sng" dirty="0">
                <a:solidFill>
                  <a:srgbClr val="00AAB4"/>
                </a:solidFill>
              </a:rPr>
              <a:t>www.asterslaw.com</a:t>
            </a:r>
            <a:r>
              <a:rPr lang="en-US" altLang="ru-RU" sz="18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  </a:t>
            </a:r>
          </a:p>
          <a:p>
            <a:pPr marL="0" indent="0" eaLnBrk="1" hangingPunct="1">
              <a:buFont typeface="Arial" charset="0"/>
              <a:buNone/>
              <a:defRPr/>
            </a:pPr>
            <a:endParaRPr lang="ru-RU" altLang="ru-RU" sz="1800" dirty="0"/>
          </a:p>
        </p:txBody>
      </p:sp>
      <p:sp>
        <p:nvSpPr>
          <p:cNvPr id="114692" name="Номер слайда 1">
            <a:extLst>
              <a:ext uri="{FF2B5EF4-FFF2-40B4-BE49-F238E27FC236}">
                <a16:creationId xmlns:a16="http://schemas.microsoft.com/office/drawing/2014/main" id="{6FD191A9-9017-49D7-855F-F739D933E28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0AAB4"/>
              </a:buClr>
              <a:buFont typeface="Arial" panose="020B0604020202020204" pitchFamily="34" charset="0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1200"/>
              </a:spcAft>
              <a:buClr>
                <a:srgbClr val="00AAB4"/>
              </a:buClr>
              <a:buSzPct val="100000"/>
              <a:buFont typeface="Calibri" panose="020F0502020204030204" pitchFamily="34" charset="0"/>
              <a:buChar char="●"/>
              <a:defRPr sz="15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defRPr sz="12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11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A49D05FB-4834-432C-A523-9426B6ED27E5}" type="slidenum">
              <a:rPr lang="ru-RU" altLang="uk-UA" sz="1000" smtClean="0">
                <a:solidFill>
                  <a:srgbClr val="00AAB4"/>
                </a:solidFill>
              </a:rPr>
              <a:pPr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ru-RU" altLang="uk-UA" sz="1000">
              <a:solidFill>
                <a:srgbClr val="00AAB4"/>
              </a:solidFill>
            </a:endParaRPr>
          </a:p>
        </p:txBody>
      </p:sp>
      <p:pic>
        <p:nvPicPr>
          <p:cNvPr id="114693" name="Picture 7" descr="https://i.ytimg.com/vi/TX7xyKx8eqg/hqdefault.jpg">
            <a:extLst>
              <a:ext uri="{FF2B5EF4-FFF2-40B4-BE49-F238E27FC236}">
                <a16:creationId xmlns:a16="http://schemas.microsoft.com/office/drawing/2014/main" id="{CA8E6934-2018-4841-B027-4A16EE78FB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099" r="21358"/>
          <a:stretch>
            <a:fillRect/>
          </a:stretch>
        </p:blipFill>
        <p:spPr bwMode="auto">
          <a:xfrm>
            <a:off x="539750" y="1125538"/>
            <a:ext cx="2697163" cy="345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5C30775-C20D-4E17-A849-BC943B1795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7544" y="980728"/>
            <a:ext cx="4295775" cy="40005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sters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терс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_ppt_upd.potx" id="{71ACFEE0-70BA-4A5A-B11E-CD4C58AE27DB}" vid="{73E281AC-6C46-4FB4-B44C-0F01B5AE75B9}"/>
    </a:ext>
  </a:extLst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sters_template">
  <a:themeElements>
    <a:clrScheme name="Астерс">
      <a:dk1>
        <a:srgbClr val="7F7F7F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4D4D4D"/>
      </a:accent5>
      <a:accent6>
        <a:srgbClr val="7F7F7F"/>
      </a:accent6>
      <a:hlink>
        <a:srgbClr val="E2D700"/>
      </a:hlink>
      <a:folHlink>
        <a:srgbClr val="85DFD0"/>
      </a:folHlink>
    </a:clrScheme>
    <a:fontScheme name="Астерс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_ppt_upd.potx" id="{71ACFEE0-70BA-4A5A-B11E-CD4C58AE27DB}" vid="{65DCD64C-DE03-4DAF-8B2D-8719C8DE4392}"/>
    </a:ext>
  </a:extLst>
</a:theme>
</file>

<file path=ppt/theme/theme3.xml><?xml version="1.0" encoding="utf-8"?>
<a:theme xmlns:a="http://schemas.openxmlformats.org/drawingml/2006/main" name="2_Asters_template">
  <a:themeElements>
    <a:clrScheme name="Астерс">
      <a:dk1>
        <a:srgbClr val="7F7F7F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4D4D4D"/>
      </a:accent5>
      <a:accent6>
        <a:srgbClr val="7F7F7F"/>
      </a:accent6>
      <a:hlink>
        <a:srgbClr val="E2D700"/>
      </a:hlink>
      <a:folHlink>
        <a:srgbClr val="85DFD0"/>
      </a:folHlink>
    </a:clrScheme>
    <a:fontScheme name="Астерс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_ppt_upd.potx" id="{71ACFEE0-70BA-4A5A-B11E-CD4C58AE27DB}" vid="{DF95B2E4-CEF6-430E-A53E-0F7880C004BF}"/>
    </a:ext>
  </a:extLst>
</a:theme>
</file>

<file path=ppt/theme/theme4.xml><?xml version="1.0" encoding="utf-8"?>
<a:theme xmlns:a="http://schemas.openxmlformats.org/drawingml/2006/main" name="3_Asters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терс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_ppt_upd.potx" id="{71ACFEE0-70BA-4A5A-B11E-CD4C58AE27DB}" vid="{67E7676A-98BB-41D5-BD5E-A23C98978067}"/>
    </a:ext>
  </a:extLst>
</a:theme>
</file>

<file path=ppt/theme/theme5.xml><?xml version="1.0" encoding="utf-8"?>
<a:theme xmlns:a="http://schemas.openxmlformats.org/drawingml/2006/main" name="4_Asters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терс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_ppt_upd.potx" id="{71ACFEE0-70BA-4A5A-B11E-CD4C58AE27DB}" vid="{1798C5BF-B15F-4219-8C1F-55F5EE522CB9}"/>
    </a:ext>
  </a:extLst>
</a:theme>
</file>

<file path=ppt/theme/theme6.xml><?xml version="1.0" encoding="utf-8"?>
<a:theme xmlns:a="http://schemas.openxmlformats.org/drawingml/2006/main" name="5_Asters_template">
  <a:themeElements>
    <a:clrScheme name="Астерс">
      <a:dk1>
        <a:srgbClr val="7F7F7F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4D4D4D"/>
      </a:accent5>
      <a:accent6>
        <a:srgbClr val="7F7F7F"/>
      </a:accent6>
      <a:hlink>
        <a:srgbClr val="E2D700"/>
      </a:hlink>
      <a:folHlink>
        <a:srgbClr val="85DFD0"/>
      </a:folHlink>
    </a:clrScheme>
    <a:fontScheme name="Астерс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_ppt_upd.potx" id="{71ACFEE0-70BA-4A5A-B11E-CD4C58AE27DB}" vid="{B201C52B-975B-4844-BCEF-A93E22843E7B}"/>
    </a:ext>
  </a:extLst>
</a:theme>
</file>

<file path=ppt/theme/theme7.xml><?xml version="1.0" encoding="utf-8"?>
<a:theme xmlns:a="http://schemas.openxmlformats.org/drawingml/2006/main" name="6_Asters_template">
  <a:themeElements>
    <a:clrScheme name="Астерс">
      <a:dk1>
        <a:srgbClr val="7F7F7F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4D4D4D"/>
      </a:accent5>
      <a:accent6>
        <a:srgbClr val="7F7F7F"/>
      </a:accent6>
      <a:hlink>
        <a:srgbClr val="E2D700"/>
      </a:hlink>
      <a:folHlink>
        <a:srgbClr val="85DFD0"/>
      </a:folHlink>
    </a:clrScheme>
    <a:fontScheme name="Астерс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_ppt_upd.potx" id="{71ACFEE0-70BA-4A5A-B11E-CD4C58AE27DB}" vid="{B8E9E076-A8C0-4045-BB53-67BA73B083BB}"/>
    </a:ext>
  </a:extLst>
</a:theme>
</file>

<file path=ppt/theme/theme8.xml><?xml version="1.0" encoding="utf-8"?>
<a:theme xmlns:a="http://schemas.openxmlformats.org/drawingml/2006/main" name="27_Asters_templa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терс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_ppt_upd.potx" id="{71ACFEE0-70BA-4A5A-B11E-CD4C58AE27DB}" vid="{18502954-2713-4A60-AA65-262C49C286DB}"/>
    </a:ext>
  </a:extLst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ukr_ppt_upd</Template>
  <TotalTime>1303</TotalTime>
  <Words>312</Words>
  <Application>Microsoft Office PowerPoint</Application>
  <PresentationFormat>Экран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3" baseType="lpstr">
      <vt:lpstr>Microsoft YaHei</vt:lpstr>
      <vt:lpstr>ＭＳ Ｐゴシック</vt:lpstr>
      <vt:lpstr>Arial</vt:lpstr>
      <vt:lpstr>Calibri</vt:lpstr>
      <vt:lpstr>Tahoma</vt:lpstr>
      <vt:lpstr>Times New Roman</vt:lpstr>
      <vt:lpstr>Asters_template</vt:lpstr>
      <vt:lpstr>1_Asters_template</vt:lpstr>
      <vt:lpstr>2_Asters_template</vt:lpstr>
      <vt:lpstr>3_Asters_template</vt:lpstr>
      <vt:lpstr>4_Asters_template</vt:lpstr>
      <vt:lpstr>5_Asters_template</vt:lpstr>
      <vt:lpstr>6_Asters_template</vt:lpstr>
      <vt:lpstr>27_Asters_template</vt:lpstr>
      <vt:lpstr>Презентация PowerPoint</vt:lpstr>
      <vt:lpstr>51 день Від позову до рішення</vt:lpstr>
      <vt:lpstr>Подання позову</vt:lpstr>
      <vt:lpstr>Повідомлення реєстратору</vt:lpstr>
      <vt:lpstr>Розкриття і доповнення</vt:lpstr>
      <vt:lpstr>повідомлення відповідачу</vt:lpstr>
      <vt:lpstr>мовчання відповідача і призначення арбітра</vt:lpstr>
      <vt:lpstr>Розгляд справи і рішення</vt:lpstr>
      <vt:lpstr>Завжди на зв'язку! </vt:lpstr>
    </vt:vector>
  </TitlesOfParts>
  <Company>Asters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Kyslyy, Taras</dc:creator>
  <cp:lastModifiedBy>Kyslyy, Taras</cp:lastModifiedBy>
  <cp:revision>15</cp:revision>
  <dcterms:created xsi:type="dcterms:W3CDTF">2018-12-06T13:40:56Z</dcterms:created>
  <dcterms:modified xsi:type="dcterms:W3CDTF">2018-12-07T11:37:15Z</dcterms:modified>
</cp:coreProperties>
</file>