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85" r:id="rId2"/>
  </p:sldMasterIdLst>
  <p:notesMasterIdLst>
    <p:notesMasterId r:id="rId36"/>
  </p:notesMasterIdLst>
  <p:sldIdLst>
    <p:sldId id="256" r:id="rId3"/>
    <p:sldId id="257" r:id="rId4"/>
    <p:sldId id="291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8" r:id="rId13"/>
    <p:sldId id="269" r:id="rId14"/>
    <p:sldId id="292" r:id="rId15"/>
    <p:sldId id="265" r:id="rId16"/>
    <p:sldId id="266" r:id="rId17"/>
    <p:sldId id="267" r:id="rId18"/>
    <p:sldId id="270" r:id="rId19"/>
    <p:sldId id="271" r:id="rId20"/>
    <p:sldId id="272" r:id="rId21"/>
    <p:sldId id="273" r:id="rId22"/>
    <p:sldId id="274" r:id="rId23"/>
    <p:sldId id="293" r:id="rId24"/>
    <p:sldId id="280" r:id="rId25"/>
    <p:sldId id="282" r:id="rId26"/>
    <p:sldId id="294" r:id="rId27"/>
    <p:sldId id="283" r:id="rId28"/>
    <p:sldId id="284" r:id="rId29"/>
    <p:sldId id="296" r:id="rId30"/>
    <p:sldId id="277" r:id="rId31"/>
    <p:sldId id="278" r:id="rId32"/>
    <p:sldId id="279" r:id="rId33"/>
    <p:sldId id="285" r:id="rId34"/>
    <p:sldId id="287" r:id="rId3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Source Sans Pro" panose="020B050303040302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323">
          <p15:clr>
            <a:srgbClr val="A4A3A4"/>
          </p15:clr>
        </p15:guide>
        <p15:guide id="2" pos="3002">
          <p15:clr>
            <a:srgbClr val="A4A3A4"/>
          </p15:clr>
        </p15:guide>
        <p15:guide id="3" orient="horz" pos="1981">
          <p15:clr>
            <a:srgbClr val="9AA0A6"/>
          </p15:clr>
        </p15:guide>
        <p15:guide id="4" pos="543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8"/>
    <p:restoredTop sz="94694"/>
  </p:normalViewPr>
  <p:slideViewPr>
    <p:cSldViewPr snapToGrid="0">
      <p:cViewPr>
        <p:scale>
          <a:sx n="150" d="100"/>
          <a:sy n="150" d="100"/>
        </p:scale>
        <p:origin x="688" y="256"/>
      </p:cViewPr>
      <p:guideLst>
        <p:guide orient="horz" pos="1323"/>
        <p:guide pos="3002"/>
        <p:guide orient="horz" pos="1981"/>
        <p:guide pos="54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ae51d5821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ae51d58218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29692508d5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29692508d5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65a431782f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65a431782f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65a431782f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165a431782f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29692508d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29692508d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7748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29692508d5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129692508d5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29692508d5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29692508d5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29692508d5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29692508d5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29692508d5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29692508d5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29692508d5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29692508d5_0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29692508d5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29692508d5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29692508d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29692508d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29692508d5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129692508d5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29692508d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129692508d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29692508d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29692508d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4530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65a431782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165a431782f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65a431782f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165a431782f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29692508d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29692508d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6309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165a43178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165a43178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65a431782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165a431782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29692508d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29692508d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3692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29692508d5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129692508d5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7707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29692508d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29692508d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08795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29692508d5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129692508d5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72195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29692508d5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129692508d5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48800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129692508d5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129692508d5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29692508d5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29692508d5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29692508d5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29692508d5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29692508d5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29692508d5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29692508d5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29692508d5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29692508d5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29692508d5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29692508d5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29692508d5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c">
  <p:cSld name="Title_2_1"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4"/>
          <p:cNvPicPr preferRelativeResize="0"/>
          <p:nvPr/>
        </p:nvPicPr>
        <p:blipFill rotWithShape="1">
          <a:blip r:embed="rId2">
            <a:alphaModFix/>
          </a:blip>
          <a:srcRect t="268" b="258"/>
          <a:stretch/>
        </p:blipFill>
        <p:spPr>
          <a:xfrm>
            <a:off x="833126" y="1370376"/>
            <a:ext cx="1964578" cy="39085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1228674" y="1837819"/>
            <a:ext cx="3430500" cy="21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Source Sans Pro"/>
              <a:buNone/>
              <a:defRPr sz="22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grpSp>
        <p:nvGrpSpPr>
          <p:cNvPr id="56" name="Google Shape;56;p14"/>
          <p:cNvGrpSpPr/>
          <p:nvPr/>
        </p:nvGrpSpPr>
        <p:grpSpPr>
          <a:xfrm>
            <a:off x="4271437" y="-2203256"/>
            <a:ext cx="7432710" cy="7397341"/>
            <a:chOff x="4271437" y="-2203256"/>
            <a:chExt cx="7432710" cy="7397341"/>
          </a:xfrm>
        </p:grpSpPr>
        <p:grpSp>
          <p:nvGrpSpPr>
            <p:cNvPr id="57" name="Google Shape;57;p14"/>
            <p:cNvGrpSpPr/>
            <p:nvPr/>
          </p:nvGrpSpPr>
          <p:grpSpPr>
            <a:xfrm rot="-1355861">
              <a:off x="5135776" y="-1323788"/>
              <a:ext cx="5704031" cy="5638406"/>
              <a:chOff x="5618542" y="687107"/>
              <a:chExt cx="4222345" cy="4173766"/>
            </a:xfrm>
          </p:grpSpPr>
          <p:sp>
            <p:nvSpPr>
              <p:cNvPr id="58" name="Google Shape;58;p14"/>
              <p:cNvSpPr/>
              <p:nvPr/>
            </p:nvSpPr>
            <p:spPr>
              <a:xfrm>
                <a:off x="6283415" y="978509"/>
                <a:ext cx="932137" cy="669823"/>
              </a:xfrm>
              <a:custGeom>
                <a:avLst/>
                <a:gdLst/>
                <a:ahLst/>
                <a:cxnLst/>
                <a:rect l="l" t="t" r="r" b="b"/>
                <a:pathLst>
                  <a:path w="1004999" h="722181" extrusionOk="0">
                    <a:moveTo>
                      <a:pt x="5667" y="697928"/>
                    </a:moveTo>
                    <a:lnTo>
                      <a:pt x="3173" y="701273"/>
                    </a:lnTo>
                    <a:lnTo>
                      <a:pt x="11902" y="707964"/>
                    </a:lnTo>
                    <a:lnTo>
                      <a:pt x="17720" y="707964"/>
                    </a:lnTo>
                    <a:cubicBezTo>
                      <a:pt x="27542" y="717151"/>
                      <a:pt x="40468" y="722236"/>
                      <a:pt x="53881" y="722182"/>
                    </a:cubicBezTo>
                    <a:cubicBezTo>
                      <a:pt x="67971" y="721985"/>
                      <a:pt x="81475" y="716461"/>
                      <a:pt x="91704" y="706709"/>
                    </a:cubicBezTo>
                    <a:cubicBezTo>
                      <a:pt x="102024" y="696598"/>
                      <a:pt x="107868" y="682731"/>
                      <a:pt x="107914" y="668237"/>
                    </a:cubicBezTo>
                    <a:cubicBezTo>
                      <a:pt x="108487" y="653794"/>
                      <a:pt x="102889" y="639789"/>
                      <a:pt x="92535" y="629766"/>
                    </a:cubicBezTo>
                    <a:cubicBezTo>
                      <a:pt x="91163" y="628055"/>
                      <a:pt x="89468" y="626634"/>
                      <a:pt x="87547" y="625584"/>
                    </a:cubicBezTo>
                    <a:cubicBezTo>
                      <a:pt x="308496" y="376108"/>
                      <a:pt x="589021" y="187421"/>
                      <a:pt x="902610" y="77362"/>
                    </a:cubicBezTo>
                    <a:cubicBezTo>
                      <a:pt x="905046" y="82921"/>
                      <a:pt x="908421" y="88015"/>
                      <a:pt x="912586" y="92416"/>
                    </a:cubicBezTo>
                    <a:cubicBezTo>
                      <a:pt x="922765" y="103163"/>
                      <a:pt x="936900" y="109214"/>
                      <a:pt x="951655" y="109143"/>
                    </a:cubicBezTo>
                    <a:cubicBezTo>
                      <a:pt x="965787" y="109160"/>
                      <a:pt x="979366" y="103607"/>
                      <a:pt x="989478" y="93671"/>
                    </a:cubicBezTo>
                    <a:cubicBezTo>
                      <a:pt x="1010173" y="72248"/>
                      <a:pt x="1010173" y="38150"/>
                      <a:pt x="989478" y="16727"/>
                    </a:cubicBezTo>
                    <a:cubicBezTo>
                      <a:pt x="979299" y="5980"/>
                      <a:pt x="965164" y="-70"/>
                      <a:pt x="950409" y="1"/>
                    </a:cubicBezTo>
                    <a:cubicBezTo>
                      <a:pt x="921027" y="22"/>
                      <a:pt x="897224" y="24005"/>
                      <a:pt x="897244" y="53566"/>
                    </a:cubicBezTo>
                    <a:cubicBezTo>
                      <a:pt x="897249" y="56637"/>
                      <a:pt x="897515" y="59701"/>
                      <a:pt x="898038" y="62726"/>
                    </a:cubicBezTo>
                    <a:cubicBezTo>
                      <a:pt x="581091" y="173755"/>
                      <a:pt x="297548" y="364319"/>
                      <a:pt x="74247" y="616384"/>
                    </a:cubicBezTo>
                    <a:cubicBezTo>
                      <a:pt x="54425" y="608050"/>
                      <a:pt x="31582" y="612316"/>
                      <a:pt x="16058" y="627257"/>
                    </a:cubicBezTo>
                    <a:cubicBezTo>
                      <a:pt x="-2700" y="645539"/>
                      <a:pt x="-5347" y="674870"/>
                      <a:pt x="9823" y="69625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14"/>
              <p:cNvSpPr/>
              <p:nvPr/>
            </p:nvSpPr>
            <p:spPr>
              <a:xfrm>
                <a:off x="7575830" y="909015"/>
                <a:ext cx="1945056" cy="1352767"/>
              </a:xfrm>
              <a:custGeom>
                <a:avLst/>
                <a:gdLst/>
                <a:ahLst/>
                <a:cxnLst/>
                <a:rect l="l" t="t" r="r" b="b"/>
                <a:pathLst>
                  <a:path w="2097095" h="1458509" extrusionOk="0">
                    <a:moveTo>
                      <a:pt x="158500" y="25927"/>
                    </a:moveTo>
                    <a:cubicBezTo>
                      <a:pt x="136887" y="25927"/>
                      <a:pt x="116936" y="25927"/>
                      <a:pt x="97401" y="25927"/>
                    </a:cubicBezTo>
                    <a:cubicBezTo>
                      <a:pt x="96213" y="22624"/>
                      <a:pt x="94529" y="19522"/>
                      <a:pt x="92414" y="16727"/>
                    </a:cubicBezTo>
                    <a:cubicBezTo>
                      <a:pt x="82235" y="5980"/>
                      <a:pt x="68099" y="-70"/>
                      <a:pt x="53344" y="1"/>
                    </a:cubicBezTo>
                    <a:cubicBezTo>
                      <a:pt x="39212" y="-17"/>
                      <a:pt x="25633" y="5537"/>
                      <a:pt x="15521" y="15473"/>
                    </a:cubicBezTo>
                    <a:cubicBezTo>
                      <a:pt x="-5174" y="36895"/>
                      <a:pt x="-5174" y="70994"/>
                      <a:pt x="15521" y="92416"/>
                    </a:cubicBezTo>
                    <a:cubicBezTo>
                      <a:pt x="25700" y="103163"/>
                      <a:pt x="39836" y="109214"/>
                      <a:pt x="54591" y="109143"/>
                    </a:cubicBezTo>
                    <a:cubicBezTo>
                      <a:pt x="67297" y="108903"/>
                      <a:pt x="79512" y="104165"/>
                      <a:pt x="89088" y="95762"/>
                    </a:cubicBezTo>
                    <a:cubicBezTo>
                      <a:pt x="102713" y="82457"/>
                      <a:pt x="108258" y="62855"/>
                      <a:pt x="103636" y="44327"/>
                    </a:cubicBezTo>
                    <a:cubicBezTo>
                      <a:pt x="121924" y="44327"/>
                      <a:pt x="140212" y="44327"/>
                      <a:pt x="158500" y="44327"/>
                    </a:cubicBezTo>
                    <a:cubicBezTo>
                      <a:pt x="990354" y="45360"/>
                      <a:pt x="1731326" y="573568"/>
                      <a:pt x="2008082" y="1362819"/>
                    </a:cubicBezTo>
                    <a:lnTo>
                      <a:pt x="2004341" y="1365328"/>
                    </a:lnTo>
                    <a:cubicBezTo>
                      <a:pt x="1983106" y="1386425"/>
                      <a:pt x="1982894" y="1420844"/>
                      <a:pt x="2003859" y="1442205"/>
                    </a:cubicBezTo>
                    <a:cubicBezTo>
                      <a:pt x="2004021" y="1442368"/>
                      <a:pt x="2004179" y="1442531"/>
                      <a:pt x="2004341" y="1442690"/>
                    </a:cubicBezTo>
                    <a:cubicBezTo>
                      <a:pt x="2025684" y="1463782"/>
                      <a:pt x="2059870" y="1463782"/>
                      <a:pt x="2081234" y="1442690"/>
                    </a:cubicBezTo>
                    <a:cubicBezTo>
                      <a:pt x="2102348" y="1421476"/>
                      <a:pt x="2102390" y="1387056"/>
                      <a:pt x="2081317" y="1365809"/>
                    </a:cubicBezTo>
                    <a:cubicBezTo>
                      <a:pt x="2081275" y="1365788"/>
                      <a:pt x="2081275" y="1365767"/>
                      <a:pt x="2081234" y="1365746"/>
                    </a:cubicBezTo>
                    <a:cubicBezTo>
                      <a:pt x="2071383" y="1355643"/>
                      <a:pt x="2057917" y="1349923"/>
                      <a:pt x="2043826" y="1349856"/>
                    </a:cubicBezTo>
                    <a:cubicBezTo>
                      <a:pt x="2035934" y="1349827"/>
                      <a:pt x="2028132" y="1351541"/>
                      <a:pt x="2020966" y="1354874"/>
                    </a:cubicBezTo>
                    <a:cubicBezTo>
                      <a:pt x="1927452" y="1083435"/>
                      <a:pt x="1775928" y="835924"/>
                      <a:pt x="1577067" y="629766"/>
                    </a:cubicBezTo>
                    <a:cubicBezTo>
                      <a:pt x="1203888" y="245149"/>
                      <a:pt x="692730" y="27567"/>
                      <a:pt x="158500" y="25927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14"/>
              <p:cNvSpPr/>
              <p:nvPr/>
            </p:nvSpPr>
            <p:spPr>
              <a:xfrm>
                <a:off x="7687094" y="3706766"/>
                <a:ext cx="1640148" cy="950464"/>
              </a:xfrm>
              <a:custGeom>
                <a:avLst/>
                <a:gdLst/>
                <a:ahLst/>
                <a:cxnLst/>
                <a:rect l="l" t="t" r="r" b="b"/>
                <a:pathLst>
                  <a:path w="1768354" h="1024759" extrusionOk="0">
                    <a:moveTo>
                      <a:pt x="1681665" y="96836"/>
                    </a:moveTo>
                    <a:cubicBezTo>
                      <a:pt x="1691249" y="104455"/>
                      <a:pt x="1703116" y="108583"/>
                      <a:pt x="1715331" y="108545"/>
                    </a:cubicBezTo>
                    <a:cubicBezTo>
                      <a:pt x="1729214" y="108524"/>
                      <a:pt x="1742518" y="102958"/>
                      <a:pt x="1752323" y="93073"/>
                    </a:cubicBezTo>
                    <a:cubicBezTo>
                      <a:pt x="1773442" y="72189"/>
                      <a:pt x="1773732" y="38033"/>
                      <a:pt x="1752976" y="16786"/>
                    </a:cubicBezTo>
                    <a:cubicBezTo>
                      <a:pt x="1752759" y="16564"/>
                      <a:pt x="1752543" y="16347"/>
                      <a:pt x="1752323" y="16129"/>
                    </a:cubicBezTo>
                    <a:cubicBezTo>
                      <a:pt x="1731566" y="-5118"/>
                      <a:pt x="1697617" y="-5411"/>
                      <a:pt x="1676498" y="15473"/>
                    </a:cubicBezTo>
                    <a:cubicBezTo>
                      <a:pt x="1676278" y="15690"/>
                      <a:pt x="1676062" y="15908"/>
                      <a:pt x="1675846" y="16129"/>
                    </a:cubicBezTo>
                    <a:cubicBezTo>
                      <a:pt x="1656731" y="34746"/>
                      <a:pt x="1654079" y="64650"/>
                      <a:pt x="1669611" y="86382"/>
                    </a:cubicBezTo>
                    <a:cubicBezTo>
                      <a:pt x="1320984" y="612930"/>
                      <a:pt x="742647" y="939450"/>
                      <a:pt x="114300" y="964540"/>
                    </a:cubicBezTo>
                    <a:cubicBezTo>
                      <a:pt x="113319" y="952414"/>
                      <a:pt x="108174" y="941039"/>
                      <a:pt x="99753" y="932341"/>
                    </a:cubicBezTo>
                    <a:cubicBezTo>
                      <a:pt x="89574" y="921595"/>
                      <a:pt x="75438" y="915543"/>
                      <a:pt x="60683" y="915614"/>
                    </a:cubicBezTo>
                    <a:cubicBezTo>
                      <a:pt x="46551" y="915598"/>
                      <a:pt x="32972" y="921151"/>
                      <a:pt x="22860" y="931087"/>
                    </a:cubicBezTo>
                    <a:cubicBezTo>
                      <a:pt x="12831" y="940705"/>
                      <a:pt x="6999" y="953961"/>
                      <a:pt x="6650" y="967886"/>
                    </a:cubicBezTo>
                    <a:lnTo>
                      <a:pt x="4156" y="967886"/>
                    </a:lnTo>
                    <a:lnTo>
                      <a:pt x="0" y="967886"/>
                    </a:lnTo>
                    <a:lnTo>
                      <a:pt x="0" y="978758"/>
                    </a:lnTo>
                    <a:lnTo>
                      <a:pt x="0" y="983358"/>
                    </a:lnTo>
                    <a:lnTo>
                      <a:pt x="4156" y="983358"/>
                    </a:lnTo>
                    <a:lnTo>
                      <a:pt x="4156" y="979177"/>
                    </a:lnTo>
                    <a:lnTo>
                      <a:pt x="7481" y="979177"/>
                    </a:lnTo>
                    <a:cubicBezTo>
                      <a:pt x="11230" y="1005521"/>
                      <a:pt x="33804" y="1025008"/>
                      <a:pt x="60267" y="1024757"/>
                    </a:cubicBezTo>
                    <a:cubicBezTo>
                      <a:pt x="74357" y="1024548"/>
                      <a:pt x="87861" y="1019028"/>
                      <a:pt x="98090" y="1009285"/>
                    </a:cubicBezTo>
                    <a:cubicBezTo>
                      <a:pt x="105942" y="1001298"/>
                      <a:pt x="111166" y="991094"/>
                      <a:pt x="113053" y="980013"/>
                    </a:cubicBezTo>
                    <a:cubicBezTo>
                      <a:pt x="416052" y="968095"/>
                      <a:pt x="712388" y="887016"/>
                      <a:pt x="979655" y="742910"/>
                    </a:cubicBezTo>
                    <a:cubicBezTo>
                      <a:pt x="1262496" y="588333"/>
                      <a:pt x="1503494" y="366539"/>
                      <a:pt x="1681665" y="9683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14"/>
              <p:cNvSpPr/>
              <p:nvPr/>
            </p:nvSpPr>
            <p:spPr>
              <a:xfrm>
                <a:off x="5891476" y="2034106"/>
                <a:ext cx="199054" cy="1276813"/>
              </a:xfrm>
              <a:custGeom>
                <a:avLst/>
                <a:gdLst/>
                <a:ahLst/>
                <a:cxnLst/>
                <a:rect l="l" t="t" r="r" b="b"/>
                <a:pathLst>
                  <a:path w="214614" h="1376618" extrusionOk="0">
                    <a:moveTo>
                      <a:pt x="160996" y="108306"/>
                    </a:moveTo>
                    <a:cubicBezTo>
                      <a:pt x="174807" y="108353"/>
                      <a:pt x="188091" y="102945"/>
                      <a:pt x="197987" y="93252"/>
                    </a:cubicBezTo>
                    <a:cubicBezTo>
                      <a:pt x="208245" y="83233"/>
                      <a:pt x="214210" y="69580"/>
                      <a:pt x="214613" y="55199"/>
                    </a:cubicBezTo>
                    <a:cubicBezTo>
                      <a:pt x="214717" y="40713"/>
                      <a:pt x="209197" y="26763"/>
                      <a:pt x="199234" y="16309"/>
                    </a:cubicBezTo>
                    <a:cubicBezTo>
                      <a:pt x="188902" y="5838"/>
                      <a:pt x="174832" y="-37"/>
                      <a:pt x="160164" y="0"/>
                    </a:cubicBezTo>
                    <a:cubicBezTo>
                      <a:pt x="146120" y="42"/>
                      <a:pt x="132612" y="5420"/>
                      <a:pt x="122342" y="15054"/>
                    </a:cubicBezTo>
                    <a:cubicBezTo>
                      <a:pt x="112020" y="25166"/>
                      <a:pt x="106178" y="39032"/>
                      <a:pt x="106132" y="53526"/>
                    </a:cubicBezTo>
                    <a:cubicBezTo>
                      <a:pt x="105607" y="67882"/>
                      <a:pt x="111025" y="81811"/>
                      <a:pt x="121095" y="91998"/>
                    </a:cubicBezTo>
                    <a:lnTo>
                      <a:pt x="125667" y="95343"/>
                    </a:lnTo>
                    <a:cubicBezTo>
                      <a:pt x="-14578" y="472717"/>
                      <a:pt x="-38051" y="883955"/>
                      <a:pt x="58334" y="1275003"/>
                    </a:cubicBezTo>
                    <a:cubicBezTo>
                      <a:pt x="54176" y="1277215"/>
                      <a:pt x="50273" y="1279879"/>
                      <a:pt x="46696" y="1282948"/>
                    </a:cubicBezTo>
                    <a:cubicBezTo>
                      <a:pt x="25577" y="1303832"/>
                      <a:pt x="25284" y="1337988"/>
                      <a:pt x="46042" y="1359235"/>
                    </a:cubicBezTo>
                    <a:cubicBezTo>
                      <a:pt x="46258" y="1359457"/>
                      <a:pt x="46476" y="1359674"/>
                      <a:pt x="46696" y="1359892"/>
                    </a:cubicBezTo>
                    <a:cubicBezTo>
                      <a:pt x="56876" y="1370639"/>
                      <a:pt x="71009" y="1376690"/>
                      <a:pt x="85766" y="1376618"/>
                    </a:cubicBezTo>
                    <a:cubicBezTo>
                      <a:pt x="99899" y="1376635"/>
                      <a:pt x="113477" y="1371082"/>
                      <a:pt x="123588" y="1361146"/>
                    </a:cubicBezTo>
                    <a:cubicBezTo>
                      <a:pt x="133992" y="1351089"/>
                      <a:pt x="139848" y="1337189"/>
                      <a:pt x="139798" y="1322674"/>
                    </a:cubicBezTo>
                    <a:cubicBezTo>
                      <a:pt x="140264" y="1308247"/>
                      <a:pt x="134686" y="1294289"/>
                      <a:pt x="124420" y="1284203"/>
                    </a:cubicBezTo>
                    <a:cubicBezTo>
                      <a:pt x="114262" y="1273171"/>
                      <a:pt x="99875" y="1267079"/>
                      <a:pt x="84934" y="1267476"/>
                    </a:cubicBezTo>
                    <a:cubicBezTo>
                      <a:pt x="80928" y="1267045"/>
                      <a:pt x="76887" y="1267045"/>
                      <a:pt x="72881" y="1267476"/>
                    </a:cubicBezTo>
                    <a:cubicBezTo>
                      <a:pt x="-22099" y="881119"/>
                      <a:pt x="1080" y="474917"/>
                      <a:pt x="139383" y="102034"/>
                    </a:cubicBezTo>
                    <a:cubicBezTo>
                      <a:pt x="146112" y="105517"/>
                      <a:pt x="153456" y="107650"/>
                      <a:pt x="160996" y="10830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14"/>
              <p:cNvSpPr/>
              <p:nvPr/>
            </p:nvSpPr>
            <p:spPr>
              <a:xfrm>
                <a:off x="8620840" y="1579100"/>
                <a:ext cx="588624" cy="1888313"/>
              </a:xfrm>
              <a:custGeom>
                <a:avLst/>
                <a:gdLst/>
                <a:ahLst/>
                <a:cxnLst/>
                <a:rect l="l" t="t" r="r" b="b"/>
                <a:pathLst>
                  <a:path w="634635" h="2035917" extrusionOk="0">
                    <a:moveTo>
                      <a:pt x="549554" y="778635"/>
                    </a:moveTo>
                    <a:cubicBezTo>
                      <a:pt x="473638" y="551907"/>
                      <a:pt x="348236" y="345155"/>
                      <a:pt x="182547" y="173542"/>
                    </a:cubicBezTo>
                    <a:cubicBezTo>
                      <a:pt x="156777" y="147197"/>
                      <a:pt x="127683" y="119597"/>
                      <a:pt x="93185" y="89907"/>
                    </a:cubicBezTo>
                    <a:cubicBezTo>
                      <a:pt x="111947" y="69166"/>
                      <a:pt x="111947" y="37469"/>
                      <a:pt x="93185" y="16728"/>
                    </a:cubicBezTo>
                    <a:cubicBezTo>
                      <a:pt x="83006" y="5981"/>
                      <a:pt x="68870" y="-70"/>
                      <a:pt x="54115" y="1"/>
                    </a:cubicBezTo>
                    <a:cubicBezTo>
                      <a:pt x="39979" y="-16"/>
                      <a:pt x="26405" y="5537"/>
                      <a:pt x="16292" y="15473"/>
                    </a:cubicBezTo>
                    <a:cubicBezTo>
                      <a:pt x="-5063" y="36444"/>
                      <a:pt x="-5479" y="70864"/>
                      <a:pt x="15365" y="92345"/>
                    </a:cubicBezTo>
                    <a:cubicBezTo>
                      <a:pt x="25253" y="102536"/>
                      <a:pt x="38720" y="108420"/>
                      <a:pt x="52868" y="108725"/>
                    </a:cubicBezTo>
                    <a:cubicBezTo>
                      <a:pt x="63525" y="108696"/>
                      <a:pt x="73937" y="105493"/>
                      <a:pt x="82794" y="99525"/>
                    </a:cubicBezTo>
                    <a:cubicBezTo>
                      <a:pt x="598911" y="555235"/>
                      <a:pt x="763220" y="1294248"/>
                      <a:pt x="489286" y="1927768"/>
                    </a:cubicBezTo>
                    <a:cubicBezTo>
                      <a:pt x="477379" y="1928784"/>
                      <a:pt x="466202" y="1933961"/>
                      <a:pt x="457698" y="1942404"/>
                    </a:cubicBezTo>
                    <a:cubicBezTo>
                      <a:pt x="436235" y="1963304"/>
                      <a:pt x="435678" y="1997753"/>
                      <a:pt x="456451" y="2019347"/>
                    </a:cubicBezTo>
                    <a:cubicBezTo>
                      <a:pt x="477225" y="2040941"/>
                      <a:pt x="511465" y="2041502"/>
                      <a:pt x="532928" y="2020602"/>
                    </a:cubicBezTo>
                    <a:cubicBezTo>
                      <a:pt x="554047" y="1999718"/>
                      <a:pt x="554338" y="1965562"/>
                      <a:pt x="533581" y="1944315"/>
                    </a:cubicBezTo>
                    <a:cubicBezTo>
                      <a:pt x="533365" y="1944093"/>
                      <a:pt x="533149" y="1943876"/>
                      <a:pt x="532928" y="1943658"/>
                    </a:cubicBezTo>
                    <a:cubicBezTo>
                      <a:pt x="525368" y="1935705"/>
                      <a:pt x="515455" y="1930423"/>
                      <a:pt x="504665" y="1928604"/>
                    </a:cubicBezTo>
                    <a:cubicBezTo>
                      <a:pt x="660845" y="1564143"/>
                      <a:pt x="676843" y="1154294"/>
                      <a:pt x="549554" y="778635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63;p14"/>
              <p:cNvSpPr/>
              <p:nvPr/>
            </p:nvSpPr>
            <p:spPr>
              <a:xfrm>
                <a:off x="8269767" y="3548978"/>
                <a:ext cx="750191" cy="649614"/>
              </a:xfrm>
              <a:custGeom>
                <a:avLst/>
                <a:gdLst/>
                <a:ahLst/>
                <a:cxnLst/>
                <a:rect l="l" t="t" r="r" b="b"/>
                <a:pathLst>
                  <a:path w="808831" h="700392" extrusionOk="0">
                    <a:moveTo>
                      <a:pt x="719052" y="95761"/>
                    </a:moveTo>
                    <a:cubicBezTo>
                      <a:pt x="728961" y="104104"/>
                      <a:pt x="741459" y="108691"/>
                      <a:pt x="754382" y="108724"/>
                    </a:cubicBezTo>
                    <a:cubicBezTo>
                      <a:pt x="768455" y="108854"/>
                      <a:pt x="782026" y="103451"/>
                      <a:pt x="792204" y="93670"/>
                    </a:cubicBezTo>
                    <a:cubicBezTo>
                      <a:pt x="802487" y="83496"/>
                      <a:pt x="808447" y="69705"/>
                      <a:pt x="808830" y="55199"/>
                    </a:cubicBezTo>
                    <a:cubicBezTo>
                      <a:pt x="809058" y="24944"/>
                      <a:pt x="784868" y="234"/>
                      <a:pt x="754797" y="0"/>
                    </a:cubicBezTo>
                    <a:cubicBezTo>
                      <a:pt x="754660" y="0"/>
                      <a:pt x="754519" y="0"/>
                      <a:pt x="754382" y="0"/>
                    </a:cubicBezTo>
                    <a:cubicBezTo>
                      <a:pt x="724767" y="-67"/>
                      <a:pt x="700710" y="24028"/>
                      <a:pt x="700639" y="53819"/>
                    </a:cubicBezTo>
                    <a:cubicBezTo>
                      <a:pt x="700615" y="64415"/>
                      <a:pt x="703694" y="74786"/>
                      <a:pt x="709493" y="83634"/>
                    </a:cubicBezTo>
                    <a:cubicBezTo>
                      <a:pt x="552723" y="309058"/>
                      <a:pt x="340283" y="489498"/>
                      <a:pt x="93104" y="607184"/>
                    </a:cubicBezTo>
                    <a:lnTo>
                      <a:pt x="93104" y="607184"/>
                    </a:lnTo>
                    <a:cubicBezTo>
                      <a:pt x="82900" y="596776"/>
                      <a:pt x="68980" y="590905"/>
                      <a:pt x="54450" y="590875"/>
                    </a:cubicBezTo>
                    <a:cubicBezTo>
                      <a:pt x="40289" y="590721"/>
                      <a:pt x="26660" y="596295"/>
                      <a:pt x="16627" y="606348"/>
                    </a:cubicBezTo>
                    <a:cubicBezTo>
                      <a:pt x="6294" y="616317"/>
                      <a:pt x="313" y="630004"/>
                      <a:pt x="1" y="644401"/>
                    </a:cubicBezTo>
                    <a:cubicBezTo>
                      <a:pt x="-103" y="658887"/>
                      <a:pt x="5417" y="672837"/>
                      <a:pt x="15380" y="683291"/>
                    </a:cubicBezTo>
                    <a:cubicBezTo>
                      <a:pt x="35605" y="705053"/>
                      <a:pt x="69533" y="706199"/>
                      <a:pt x="91163" y="685850"/>
                    </a:cubicBezTo>
                    <a:cubicBezTo>
                      <a:pt x="108404" y="669629"/>
                      <a:pt x="113075" y="643971"/>
                      <a:pt x="102664" y="622656"/>
                    </a:cubicBezTo>
                    <a:cubicBezTo>
                      <a:pt x="349838" y="503424"/>
                      <a:pt x="562174" y="321921"/>
                      <a:pt x="719052" y="9576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64;p14"/>
              <p:cNvSpPr/>
              <p:nvPr/>
            </p:nvSpPr>
            <p:spPr>
              <a:xfrm>
                <a:off x="6237758" y="2263160"/>
                <a:ext cx="214324" cy="1212043"/>
              </a:xfrm>
              <a:custGeom>
                <a:avLst/>
                <a:gdLst/>
                <a:ahLst/>
                <a:cxnLst/>
                <a:rect l="l" t="t" r="r" b="b"/>
                <a:pathLst>
                  <a:path w="231077" h="1306785" extrusionOk="0">
                    <a:moveTo>
                      <a:pt x="143792" y="1209769"/>
                    </a:moveTo>
                    <a:lnTo>
                      <a:pt x="138805" y="1213114"/>
                    </a:lnTo>
                    <a:cubicBezTo>
                      <a:pt x="128485" y="1223226"/>
                      <a:pt x="122641" y="1237092"/>
                      <a:pt x="122595" y="1251586"/>
                    </a:cubicBezTo>
                    <a:cubicBezTo>
                      <a:pt x="122071" y="1265942"/>
                      <a:pt x="127487" y="1279871"/>
                      <a:pt x="137558" y="1290058"/>
                    </a:cubicBezTo>
                    <a:cubicBezTo>
                      <a:pt x="147737" y="1300805"/>
                      <a:pt x="161873" y="1306856"/>
                      <a:pt x="176628" y="1306785"/>
                    </a:cubicBezTo>
                    <a:cubicBezTo>
                      <a:pt x="206217" y="1306793"/>
                      <a:pt x="230399" y="1283020"/>
                      <a:pt x="231076" y="1253259"/>
                    </a:cubicBezTo>
                    <a:cubicBezTo>
                      <a:pt x="231180" y="1238773"/>
                      <a:pt x="225660" y="1224823"/>
                      <a:pt x="215698" y="1214369"/>
                    </a:cubicBezTo>
                    <a:cubicBezTo>
                      <a:pt x="205789" y="1204082"/>
                      <a:pt x="192114" y="1198336"/>
                      <a:pt x="177875" y="1198479"/>
                    </a:cubicBezTo>
                    <a:cubicBezTo>
                      <a:pt x="170460" y="1198366"/>
                      <a:pt x="163103" y="1199788"/>
                      <a:pt x="156262" y="1202660"/>
                    </a:cubicBezTo>
                    <a:cubicBezTo>
                      <a:pt x="132986" y="1149971"/>
                      <a:pt x="114698" y="1105645"/>
                      <a:pt x="100566" y="1062573"/>
                    </a:cubicBezTo>
                    <a:cubicBezTo>
                      <a:pt x="-5084" y="751759"/>
                      <a:pt x="-11622" y="415512"/>
                      <a:pt x="81863" y="100780"/>
                    </a:cubicBezTo>
                    <a:cubicBezTo>
                      <a:pt x="90333" y="105685"/>
                      <a:pt x="99935" y="108282"/>
                      <a:pt x="109710" y="108307"/>
                    </a:cubicBezTo>
                    <a:cubicBezTo>
                      <a:pt x="123347" y="108491"/>
                      <a:pt x="136498" y="103226"/>
                      <a:pt x="146286" y="93671"/>
                    </a:cubicBezTo>
                    <a:cubicBezTo>
                      <a:pt x="167405" y="72788"/>
                      <a:pt x="167696" y="38632"/>
                      <a:pt x="146939" y="17384"/>
                    </a:cubicBezTo>
                    <a:cubicBezTo>
                      <a:pt x="146723" y="17163"/>
                      <a:pt x="146507" y="16945"/>
                      <a:pt x="146286" y="16728"/>
                    </a:cubicBezTo>
                    <a:cubicBezTo>
                      <a:pt x="136107" y="5981"/>
                      <a:pt x="121972" y="-70"/>
                      <a:pt x="107217" y="1"/>
                    </a:cubicBezTo>
                    <a:cubicBezTo>
                      <a:pt x="93193" y="-91"/>
                      <a:pt x="79714" y="5483"/>
                      <a:pt x="69809" y="15473"/>
                    </a:cubicBezTo>
                    <a:cubicBezTo>
                      <a:pt x="59452" y="25597"/>
                      <a:pt x="53479" y="39418"/>
                      <a:pt x="53184" y="53945"/>
                    </a:cubicBezTo>
                    <a:cubicBezTo>
                      <a:pt x="52843" y="67816"/>
                      <a:pt x="58092" y="81239"/>
                      <a:pt x="67731" y="91162"/>
                    </a:cubicBezTo>
                    <a:cubicBezTo>
                      <a:pt x="-28198" y="410026"/>
                      <a:pt x="-22092" y="751157"/>
                      <a:pt x="85188" y="1066336"/>
                    </a:cubicBezTo>
                    <a:cubicBezTo>
                      <a:pt x="101805" y="1115300"/>
                      <a:pt x="121377" y="1163202"/>
                      <a:pt x="143792" y="1209769"/>
                    </a:cubicBezTo>
                    <a:close/>
                  </a:path>
                </a:pathLst>
              </a:custGeom>
              <a:solidFill>
                <a:srgbClr val="BA1E6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65;p14"/>
              <p:cNvSpPr/>
              <p:nvPr/>
            </p:nvSpPr>
            <p:spPr>
              <a:xfrm>
                <a:off x="6383601" y="1394691"/>
                <a:ext cx="767944" cy="724643"/>
              </a:xfrm>
              <a:custGeom>
                <a:avLst/>
                <a:gdLst/>
                <a:ahLst/>
                <a:cxnLst/>
                <a:rect l="l" t="t" r="r" b="b"/>
                <a:pathLst>
                  <a:path w="827972" h="781286" extrusionOk="0">
                    <a:moveTo>
                      <a:pt x="723209" y="71926"/>
                    </a:moveTo>
                    <a:cubicBezTo>
                      <a:pt x="725632" y="79495"/>
                      <a:pt x="729597" y="86474"/>
                      <a:pt x="734847" y="92416"/>
                    </a:cubicBezTo>
                    <a:cubicBezTo>
                      <a:pt x="745026" y="103163"/>
                      <a:pt x="759161" y="109214"/>
                      <a:pt x="773916" y="109143"/>
                    </a:cubicBezTo>
                    <a:cubicBezTo>
                      <a:pt x="788048" y="109160"/>
                      <a:pt x="801627" y="103607"/>
                      <a:pt x="811739" y="93671"/>
                    </a:cubicBezTo>
                    <a:cubicBezTo>
                      <a:pt x="822060" y="83560"/>
                      <a:pt x="827903" y="69693"/>
                      <a:pt x="827949" y="55199"/>
                    </a:cubicBezTo>
                    <a:cubicBezTo>
                      <a:pt x="828373" y="40860"/>
                      <a:pt x="822970" y="26969"/>
                      <a:pt x="812986" y="16728"/>
                    </a:cubicBezTo>
                    <a:cubicBezTo>
                      <a:pt x="802807" y="5981"/>
                      <a:pt x="788671" y="-70"/>
                      <a:pt x="773916" y="1"/>
                    </a:cubicBezTo>
                    <a:cubicBezTo>
                      <a:pt x="759781" y="-16"/>
                      <a:pt x="746206" y="5537"/>
                      <a:pt x="736094" y="15473"/>
                    </a:cubicBezTo>
                    <a:cubicBezTo>
                      <a:pt x="725063" y="26454"/>
                      <a:pt x="719302" y="41709"/>
                      <a:pt x="720299" y="57290"/>
                    </a:cubicBezTo>
                    <a:cubicBezTo>
                      <a:pt x="448095" y="195529"/>
                      <a:pt x="221037" y="409457"/>
                      <a:pt x="66088" y="673674"/>
                    </a:cubicBezTo>
                    <a:cubicBezTo>
                      <a:pt x="61815" y="673063"/>
                      <a:pt x="57476" y="673063"/>
                      <a:pt x="53203" y="673674"/>
                    </a:cubicBezTo>
                    <a:cubicBezTo>
                      <a:pt x="39516" y="673649"/>
                      <a:pt x="26374" y="679060"/>
                      <a:pt x="16627" y="688728"/>
                    </a:cubicBezTo>
                    <a:cubicBezTo>
                      <a:pt x="6294" y="698697"/>
                      <a:pt x="313" y="712384"/>
                      <a:pt x="1" y="726781"/>
                    </a:cubicBezTo>
                    <a:cubicBezTo>
                      <a:pt x="-102" y="741267"/>
                      <a:pt x="5417" y="755217"/>
                      <a:pt x="15380" y="765671"/>
                    </a:cubicBezTo>
                    <a:cubicBezTo>
                      <a:pt x="36673" y="786492"/>
                      <a:pt x="70564" y="786492"/>
                      <a:pt x="91857" y="765671"/>
                    </a:cubicBezTo>
                    <a:cubicBezTo>
                      <a:pt x="113092" y="744575"/>
                      <a:pt x="113304" y="710155"/>
                      <a:pt x="92339" y="688795"/>
                    </a:cubicBezTo>
                    <a:cubicBezTo>
                      <a:pt x="92177" y="688632"/>
                      <a:pt x="92019" y="688469"/>
                      <a:pt x="91857" y="688310"/>
                    </a:cubicBezTo>
                    <a:cubicBezTo>
                      <a:pt x="88216" y="684592"/>
                      <a:pt x="84006" y="681489"/>
                      <a:pt x="79388" y="679110"/>
                    </a:cubicBezTo>
                    <a:cubicBezTo>
                      <a:pt x="232297" y="419284"/>
                      <a:pt x="455622" y="208668"/>
                      <a:pt x="723209" y="7192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66;p14"/>
              <p:cNvSpPr/>
              <p:nvPr/>
            </p:nvSpPr>
            <p:spPr>
              <a:xfrm>
                <a:off x="7898090" y="2833081"/>
                <a:ext cx="1052907" cy="1141843"/>
              </a:xfrm>
              <a:custGeom>
                <a:avLst/>
                <a:gdLst/>
                <a:ahLst/>
                <a:cxnLst/>
                <a:rect l="l" t="t" r="r" b="b"/>
                <a:pathLst>
                  <a:path w="1135210" h="1231098" extrusionOk="0">
                    <a:moveTo>
                      <a:pt x="840086" y="682038"/>
                    </a:moveTo>
                    <a:cubicBezTo>
                      <a:pt x="961473" y="512361"/>
                      <a:pt x="1039289" y="315131"/>
                      <a:pt x="1066608" y="107890"/>
                    </a:cubicBezTo>
                    <a:cubicBezTo>
                      <a:pt x="1071438" y="108530"/>
                      <a:pt x="1076326" y="108530"/>
                      <a:pt x="1081156" y="107890"/>
                    </a:cubicBezTo>
                    <a:cubicBezTo>
                      <a:pt x="1095162" y="107890"/>
                      <a:pt x="1108604" y="102328"/>
                      <a:pt x="1118563" y="92417"/>
                    </a:cubicBezTo>
                    <a:cubicBezTo>
                      <a:pt x="1139910" y="72107"/>
                      <a:pt x="1140854" y="38231"/>
                      <a:pt x="1120666" y="16750"/>
                    </a:cubicBezTo>
                    <a:cubicBezTo>
                      <a:pt x="1110512" y="5948"/>
                      <a:pt x="1096347" y="-119"/>
                      <a:pt x="1081571" y="2"/>
                    </a:cubicBezTo>
                    <a:lnTo>
                      <a:pt x="1075337" y="2"/>
                    </a:lnTo>
                    <a:lnTo>
                      <a:pt x="1075337" y="2"/>
                    </a:lnTo>
                    <a:lnTo>
                      <a:pt x="1064115" y="2"/>
                    </a:lnTo>
                    <a:lnTo>
                      <a:pt x="1059958" y="4183"/>
                    </a:lnTo>
                    <a:lnTo>
                      <a:pt x="1059958" y="4183"/>
                    </a:lnTo>
                    <a:cubicBezTo>
                      <a:pt x="1053499" y="6642"/>
                      <a:pt x="1047568" y="10335"/>
                      <a:pt x="1042501" y="15056"/>
                    </a:cubicBezTo>
                    <a:cubicBezTo>
                      <a:pt x="1021266" y="36153"/>
                      <a:pt x="1021055" y="70572"/>
                      <a:pt x="1042019" y="91932"/>
                    </a:cubicBezTo>
                    <a:cubicBezTo>
                      <a:pt x="1042181" y="92096"/>
                      <a:pt x="1042339" y="92259"/>
                      <a:pt x="1042501" y="92417"/>
                    </a:cubicBezTo>
                    <a:cubicBezTo>
                      <a:pt x="1045714" y="95257"/>
                      <a:pt x="1049197" y="97778"/>
                      <a:pt x="1052892" y="99945"/>
                    </a:cubicBezTo>
                    <a:cubicBezTo>
                      <a:pt x="987658" y="617473"/>
                      <a:pt x="609911" y="1039859"/>
                      <a:pt x="105241" y="1159589"/>
                    </a:cubicBezTo>
                    <a:cubicBezTo>
                      <a:pt x="103009" y="1151723"/>
                      <a:pt x="98866" y="1144535"/>
                      <a:pt x="93188" y="1138681"/>
                    </a:cubicBezTo>
                    <a:cubicBezTo>
                      <a:pt x="83196" y="1127913"/>
                      <a:pt x="69177" y="1121850"/>
                      <a:pt x="54534" y="1121954"/>
                    </a:cubicBezTo>
                    <a:cubicBezTo>
                      <a:pt x="40390" y="1121891"/>
                      <a:pt x="26798" y="1127453"/>
                      <a:pt x="16711" y="1137426"/>
                    </a:cubicBezTo>
                    <a:cubicBezTo>
                      <a:pt x="-4869" y="1158163"/>
                      <a:pt x="-5650" y="1192575"/>
                      <a:pt x="14961" y="1214286"/>
                    </a:cubicBezTo>
                    <a:cubicBezTo>
                      <a:pt x="25277" y="1225150"/>
                      <a:pt x="39600" y="1231235"/>
                      <a:pt x="54534" y="1231096"/>
                    </a:cubicBezTo>
                    <a:cubicBezTo>
                      <a:pt x="68624" y="1230900"/>
                      <a:pt x="82128" y="1225376"/>
                      <a:pt x="92357" y="1215624"/>
                    </a:cubicBezTo>
                    <a:cubicBezTo>
                      <a:pt x="103284" y="1204597"/>
                      <a:pt x="108899" y="1189334"/>
                      <a:pt x="107735" y="1173807"/>
                    </a:cubicBezTo>
                    <a:cubicBezTo>
                      <a:pt x="402804" y="1104085"/>
                      <a:pt x="662888" y="929441"/>
                      <a:pt x="840086" y="682038"/>
                    </a:cubicBezTo>
                    <a:close/>
                  </a:path>
                </a:pathLst>
              </a:custGeom>
              <a:solidFill>
                <a:srgbClr val="31C07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67;p14"/>
              <p:cNvSpPr/>
              <p:nvPr/>
            </p:nvSpPr>
            <p:spPr>
              <a:xfrm>
                <a:off x="6539495" y="2606356"/>
                <a:ext cx="499359" cy="1113527"/>
              </a:xfrm>
              <a:custGeom>
                <a:avLst/>
                <a:gdLst/>
                <a:ahLst/>
                <a:cxnLst/>
                <a:rect l="l" t="t" r="r" b="b"/>
                <a:pathLst>
                  <a:path w="538392" h="1200568" extrusionOk="0">
                    <a:moveTo>
                      <a:pt x="434757" y="1126552"/>
                    </a:moveTo>
                    <a:cubicBezTo>
                      <a:pt x="423967" y="1154544"/>
                      <a:pt x="437779" y="1186037"/>
                      <a:pt x="465601" y="1196893"/>
                    </a:cubicBezTo>
                    <a:cubicBezTo>
                      <a:pt x="471803" y="1199310"/>
                      <a:pt x="478395" y="1200556"/>
                      <a:pt x="485049" y="1200568"/>
                    </a:cubicBezTo>
                    <a:cubicBezTo>
                      <a:pt x="499181" y="1200585"/>
                      <a:pt x="512760" y="1195032"/>
                      <a:pt x="522872" y="1185096"/>
                    </a:cubicBezTo>
                    <a:cubicBezTo>
                      <a:pt x="543566" y="1163673"/>
                      <a:pt x="543566" y="1129575"/>
                      <a:pt x="522872" y="1108153"/>
                    </a:cubicBezTo>
                    <a:cubicBezTo>
                      <a:pt x="501903" y="1086788"/>
                      <a:pt x="467692" y="1086575"/>
                      <a:pt x="446461" y="1107668"/>
                    </a:cubicBezTo>
                    <a:cubicBezTo>
                      <a:pt x="446299" y="1107831"/>
                      <a:pt x="446137" y="1107989"/>
                      <a:pt x="445979" y="1108153"/>
                    </a:cubicBezTo>
                    <a:cubicBezTo>
                      <a:pt x="444267" y="1110097"/>
                      <a:pt x="442733" y="1112196"/>
                      <a:pt x="441407" y="1114425"/>
                    </a:cubicBezTo>
                    <a:cubicBezTo>
                      <a:pt x="160624" y="857321"/>
                      <a:pt x="10446" y="486274"/>
                      <a:pt x="32837" y="104961"/>
                    </a:cubicBezTo>
                    <a:cubicBezTo>
                      <a:pt x="38577" y="106981"/>
                      <a:pt x="44628" y="107972"/>
                      <a:pt x="50709" y="107888"/>
                    </a:cubicBezTo>
                    <a:cubicBezTo>
                      <a:pt x="64616" y="107783"/>
                      <a:pt x="77975" y="102410"/>
                      <a:pt x="88116" y="92834"/>
                    </a:cubicBezTo>
                    <a:cubicBezTo>
                      <a:pt x="98437" y="82722"/>
                      <a:pt x="104280" y="68856"/>
                      <a:pt x="104326" y="54362"/>
                    </a:cubicBezTo>
                    <a:cubicBezTo>
                      <a:pt x="104783" y="24806"/>
                      <a:pt x="81342" y="468"/>
                      <a:pt x="51964" y="8"/>
                    </a:cubicBezTo>
                    <a:cubicBezTo>
                      <a:pt x="51682" y="4"/>
                      <a:pt x="51403" y="0"/>
                      <a:pt x="51125" y="0"/>
                    </a:cubicBezTo>
                    <a:lnTo>
                      <a:pt x="44890" y="0"/>
                    </a:lnTo>
                    <a:lnTo>
                      <a:pt x="34084" y="0"/>
                    </a:lnTo>
                    <a:lnTo>
                      <a:pt x="34084" y="0"/>
                    </a:lnTo>
                    <a:lnTo>
                      <a:pt x="34084" y="4182"/>
                    </a:lnTo>
                    <a:cubicBezTo>
                      <a:pt x="27525" y="6636"/>
                      <a:pt x="21569" y="10488"/>
                      <a:pt x="16627" y="15472"/>
                    </a:cubicBezTo>
                    <a:cubicBezTo>
                      <a:pt x="6369" y="25492"/>
                      <a:pt x="405" y="39145"/>
                      <a:pt x="1" y="53526"/>
                    </a:cubicBezTo>
                    <a:cubicBezTo>
                      <a:pt x="-102" y="68011"/>
                      <a:pt x="5417" y="81961"/>
                      <a:pt x="15380" y="92416"/>
                    </a:cubicBezTo>
                    <a:cubicBezTo>
                      <a:pt x="16714" y="94084"/>
                      <a:pt x="18663" y="95138"/>
                      <a:pt x="20783" y="95343"/>
                    </a:cubicBezTo>
                    <a:lnTo>
                      <a:pt x="20783" y="95343"/>
                    </a:lnTo>
                    <a:cubicBezTo>
                      <a:pt x="-4795" y="484614"/>
                      <a:pt x="147644" y="864342"/>
                      <a:pt x="434757" y="1126552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68;p14"/>
              <p:cNvSpPr/>
              <p:nvPr/>
            </p:nvSpPr>
            <p:spPr>
              <a:xfrm>
                <a:off x="6679395" y="1615982"/>
                <a:ext cx="746639" cy="642675"/>
              </a:xfrm>
              <a:custGeom>
                <a:avLst/>
                <a:gdLst/>
                <a:ahLst/>
                <a:cxnLst/>
                <a:rect l="l" t="t" r="r" b="b"/>
                <a:pathLst>
                  <a:path w="805002" h="692911" extrusionOk="0">
                    <a:moveTo>
                      <a:pt x="102019" y="511006"/>
                    </a:moveTo>
                    <a:cubicBezTo>
                      <a:pt x="84978" y="535260"/>
                      <a:pt x="67937" y="560768"/>
                      <a:pt x="54221" y="584604"/>
                    </a:cubicBezTo>
                    <a:cubicBezTo>
                      <a:pt x="40177" y="584646"/>
                      <a:pt x="26669" y="590023"/>
                      <a:pt x="16398" y="599658"/>
                    </a:cubicBezTo>
                    <a:cubicBezTo>
                      <a:pt x="-955" y="617782"/>
                      <a:pt x="-4961" y="644992"/>
                      <a:pt x="6423" y="667402"/>
                    </a:cubicBezTo>
                    <a:lnTo>
                      <a:pt x="4345" y="671165"/>
                    </a:lnTo>
                    <a:lnTo>
                      <a:pt x="14320" y="676183"/>
                    </a:lnTo>
                    <a:lnTo>
                      <a:pt x="14320" y="676183"/>
                    </a:lnTo>
                    <a:cubicBezTo>
                      <a:pt x="24312" y="686951"/>
                      <a:pt x="38331" y="693015"/>
                      <a:pt x="52974" y="692910"/>
                    </a:cubicBezTo>
                    <a:cubicBezTo>
                      <a:pt x="67118" y="692973"/>
                      <a:pt x="80710" y="687411"/>
                      <a:pt x="90797" y="677438"/>
                    </a:cubicBezTo>
                    <a:cubicBezTo>
                      <a:pt x="111916" y="656555"/>
                      <a:pt x="112207" y="622398"/>
                      <a:pt x="91450" y="601151"/>
                    </a:cubicBezTo>
                    <a:cubicBezTo>
                      <a:pt x="91234" y="600929"/>
                      <a:pt x="91017" y="600712"/>
                      <a:pt x="90797" y="600494"/>
                    </a:cubicBezTo>
                    <a:cubicBezTo>
                      <a:pt x="84267" y="593846"/>
                      <a:pt x="76088" y="589083"/>
                      <a:pt x="67106" y="586695"/>
                    </a:cubicBezTo>
                    <a:cubicBezTo>
                      <a:pt x="82069" y="562859"/>
                      <a:pt x="97032" y="540278"/>
                      <a:pt x="111995" y="519787"/>
                    </a:cubicBezTo>
                    <a:cubicBezTo>
                      <a:pt x="258960" y="314499"/>
                      <a:pt x="464733" y="159266"/>
                      <a:pt x="701783" y="74854"/>
                    </a:cubicBezTo>
                    <a:cubicBezTo>
                      <a:pt x="704189" y="81373"/>
                      <a:pt x="707863" y="87345"/>
                      <a:pt x="712589" y="92417"/>
                    </a:cubicBezTo>
                    <a:cubicBezTo>
                      <a:pt x="722768" y="103164"/>
                      <a:pt x="736904" y="109215"/>
                      <a:pt x="751659" y="109144"/>
                    </a:cubicBezTo>
                    <a:cubicBezTo>
                      <a:pt x="765791" y="109161"/>
                      <a:pt x="779369" y="103607"/>
                      <a:pt x="789482" y="93672"/>
                    </a:cubicBezTo>
                    <a:cubicBezTo>
                      <a:pt x="810176" y="72249"/>
                      <a:pt x="810176" y="38151"/>
                      <a:pt x="789482" y="16728"/>
                    </a:cubicBezTo>
                    <a:cubicBezTo>
                      <a:pt x="779274" y="6023"/>
                      <a:pt x="765159" y="-20"/>
                      <a:pt x="750412" y="1"/>
                    </a:cubicBezTo>
                    <a:cubicBezTo>
                      <a:pt x="721031" y="-204"/>
                      <a:pt x="697049" y="23594"/>
                      <a:pt x="696845" y="53155"/>
                    </a:cubicBezTo>
                    <a:cubicBezTo>
                      <a:pt x="696828" y="55375"/>
                      <a:pt x="696953" y="57596"/>
                      <a:pt x="697211" y="59800"/>
                    </a:cubicBezTo>
                    <a:cubicBezTo>
                      <a:pt x="457733" y="145642"/>
                      <a:pt x="250061" y="303075"/>
                      <a:pt x="102019" y="511006"/>
                    </a:cubicBezTo>
                    <a:close/>
                  </a:path>
                </a:pathLst>
              </a:custGeom>
              <a:solidFill>
                <a:srgbClr val="31C07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69;p14"/>
              <p:cNvSpPr/>
              <p:nvPr/>
            </p:nvSpPr>
            <p:spPr>
              <a:xfrm>
                <a:off x="7553195" y="1568219"/>
                <a:ext cx="785681" cy="230396"/>
              </a:xfrm>
              <a:custGeom>
                <a:avLst/>
                <a:gdLst/>
                <a:ahLst/>
                <a:cxnLst/>
                <a:rect l="l" t="t" r="r" b="b"/>
                <a:pathLst>
                  <a:path w="847095" h="248405" extrusionOk="0">
                    <a:moveTo>
                      <a:pt x="753965" y="232097"/>
                    </a:moveTo>
                    <a:cubicBezTo>
                      <a:pt x="764297" y="242568"/>
                      <a:pt x="778366" y="248443"/>
                      <a:pt x="793034" y="248406"/>
                    </a:cubicBezTo>
                    <a:cubicBezTo>
                      <a:pt x="807079" y="248364"/>
                      <a:pt x="820587" y="242986"/>
                      <a:pt x="830857" y="233351"/>
                    </a:cubicBezTo>
                    <a:cubicBezTo>
                      <a:pt x="841177" y="223240"/>
                      <a:pt x="847021" y="209374"/>
                      <a:pt x="847067" y="194880"/>
                    </a:cubicBezTo>
                    <a:cubicBezTo>
                      <a:pt x="847549" y="180327"/>
                      <a:pt x="841976" y="166231"/>
                      <a:pt x="831688" y="155990"/>
                    </a:cubicBezTo>
                    <a:cubicBezTo>
                      <a:pt x="810603" y="134743"/>
                      <a:pt x="776392" y="134713"/>
                      <a:pt x="755274" y="155927"/>
                    </a:cubicBezTo>
                    <a:cubicBezTo>
                      <a:pt x="755253" y="155948"/>
                      <a:pt x="755232" y="155969"/>
                      <a:pt x="755211" y="155990"/>
                    </a:cubicBezTo>
                    <a:cubicBezTo>
                      <a:pt x="751338" y="159854"/>
                      <a:pt x="747983" y="164211"/>
                      <a:pt x="745236" y="168953"/>
                    </a:cubicBezTo>
                    <a:cubicBezTo>
                      <a:pt x="570586" y="82229"/>
                      <a:pt x="378474" y="37020"/>
                      <a:pt x="183711" y="36811"/>
                    </a:cubicBezTo>
                    <a:cubicBezTo>
                      <a:pt x="157389" y="36811"/>
                      <a:pt x="131204" y="37648"/>
                      <a:pt x="105156" y="39320"/>
                    </a:cubicBezTo>
                    <a:cubicBezTo>
                      <a:pt x="99337" y="15811"/>
                      <a:pt x="78111" y="-511"/>
                      <a:pt x="54033" y="12"/>
                    </a:cubicBezTo>
                    <a:cubicBezTo>
                      <a:pt x="39901" y="-5"/>
                      <a:pt x="26322" y="5549"/>
                      <a:pt x="16210" y="15484"/>
                    </a:cubicBezTo>
                    <a:cubicBezTo>
                      <a:pt x="6605" y="24722"/>
                      <a:pt x="815" y="37267"/>
                      <a:pt x="0" y="50611"/>
                    </a:cubicBezTo>
                    <a:lnTo>
                      <a:pt x="0" y="50611"/>
                    </a:lnTo>
                    <a:lnTo>
                      <a:pt x="0" y="61065"/>
                    </a:lnTo>
                    <a:lnTo>
                      <a:pt x="0" y="65247"/>
                    </a:lnTo>
                    <a:lnTo>
                      <a:pt x="0" y="65247"/>
                    </a:lnTo>
                    <a:cubicBezTo>
                      <a:pt x="1771" y="75275"/>
                      <a:pt x="6388" y="84570"/>
                      <a:pt x="13300" y="92010"/>
                    </a:cubicBezTo>
                    <a:cubicBezTo>
                      <a:pt x="23479" y="102757"/>
                      <a:pt x="37615" y="108808"/>
                      <a:pt x="52370" y="108737"/>
                    </a:cubicBezTo>
                    <a:cubicBezTo>
                      <a:pt x="66502" y="108753"/>
                      <a:pt x="80081" y="103200"/>
                      <a:pt x="90193" y="93264"/>
                    </a:cubicBezTo>
                    <a:cubicBezTo>
                      <a:pt x="100567" y="82881"/>
                      <a:pt x="106274" y="68680"/>
                      <a:pt x="105987" y="53956"/>
                    </a:cubicBezTo>
                    <a:cubicBezTo>
                      <a:pt x="131341" y="53956"/>
                      <a:pt x="156695" y="53956"/>
                      <a:pt x="181633" y="53956"/>
                    </a:cubicBezTo>
                    <a:cubicBezTo>
                      <a:pt x="375257" y="53045"/>
                      <a:pt x="566463" y="97270"/>
                      <a:pt x="740248" y="183171"/>
                    </a:cubicBezTo>
                    <a:cubicBezTo>
                      <a:pt x="736341" y="200763"/>
                      <a:pt x="741495" y="219150"/>
                      <a:pt x="753965" y="232097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14"/>
              <p:cNvSpPr/>
              <p:nvPr/>
            </p:nvSpPr>
            <p:spPr>
              <a:xfrm>
                <a:off x="8177557" y="3100126"/>
                <a:ext cx="393997" cy="444151"/>
              </a:xfrm>
              <a:custGeom>
                <a:avLst/>
                <a:gdLst/>
                <a:ahLst/>
                <a:cxnLst/>
                <a:rect l="l" t="t" r="r" b="b"/>
                <a:pathLst>
                  <a:path w="424795" h="478869" extrusionOk="0">
                    <a:moveTo>
                      <a:pt x="342055" y="99170"/>
                    </a:moveTo>
                    <a:cubicBezTo>
                      <a:pt x="350846" y="104891"/>
                      <a:pt x="361095" y="107939"/>
                      <a:pt x="371565" y="107952"/>
                    </a:cubicBezTo>
                    <a:cubicBezTo>
                      <a:pt x="385202" y="108136"/>
                      <a:pt x="398353" y="102871"/>
                      <a:pt x="408141" y="93316"/>
                    </a:cubicBezTo>
                    <a:cubicBezTo>
                      <a:pt x="418574" y="83246"/>
                      <a:pt x="424563" y="69388"/>
                      <a:pt x="424767" y="54844"/>
                    </a:cubicBezTo>
                    <a:cubicBezTo>
                      <a:pt x="425249" y="40292"/>
                      <a:pt x="419675" y="26195"/>
                      <a:pt x="409388" y="15954"/>
                    </a:cubicBezTo>
                    <a:cubicBezTo>
                      <a:pt x="388303" y="-5293"/>
                      <a:pt x="354092" y="-5322"/>
                      <a:pt x="332973" y="15892"/>
                    </a:cubicBezTo>
                    <a:cubicBezTo>
                      <a:pt x="332953" y="15912"/>
                      <a:pt x="332932" y="15933"/>
                      <a:pt x="332911" y="15954"/>
                    </a:cubicBezTo>
                    <a:cubicBezTo>
                      <a:pt x="322653" y="25974"/>
                      <a:pt x="316689" y="39627"/>
                      <a:pt x="316286" y="54008"/>
                    </a:cubicBezTo>
                    <a:cubicBezTo>
                      <a:pt x="316136" y="67565"/>
                      <a:pt x="321028" y="80691"/>
                      <a:pt x="330002" y="90807"/>
                    </a:cubicBezTo>
                    <a:cubicBezTo>
                      <a:pt x="270657" y="204365"/>
                      <a:pt x="188241" y="304095"/>
                      <a:pt x="88101" y="383526"/>
                    </a:cubicBezTo>
                    <a:cubicBezTo>
                      <a:pt x="78371" y="375485"/>
                      <a:pt x="66193" y="371056"/>
                      <a:pt x="53604" y="370981"/>
                    </a:cubicBezTo>
                    <a:cubicBezTo>
                      <a:pt x="39576" y="370889"/>
                      <a:pt x="26101" y="376464"/>
                      <a:pt x="16196" y="386454"/>
                    </a:cubicBezTo>
                    <a:cubicBezTo>
                      <a:pt x="739" y="401512"/>
                      <a:pt x="-4183" y="424449"/>
                      <a:pt x="3727" y="444579"/>
                    </a:cubicBezTo>
                    <a:lnTo>
                      <a:pt x="3727" y="444579"/>
                    </a:lnTo>
                    <a:lnTo>
                      <a:pt x="9546" y="454197"/>
                    </a:lnTo>
                    <a:lnTo>
                      <a:pt x="12871" y="456706"/>
                    </a:lnTo>
                    <a:lnTo>
                      <a:pt x="17027" y="462561"/>
                    </a:lnTo>
                    <a:cubicBezTo>
                      <a:pt x="27360" y="473032"/>
                      <a:pt x="41430" y="478907"/>
                      <a:pt x="56097" y="478869"/>
                    </a:cubicBezTo>
                    <a:cubicBezTo>
                      <a:pt x="70029" y="478890"/>
                      <a:pt x="83430" y="473496"/>
                      <a:pt x="93505" y="463815"/>
                    </a:cubicBezTo>
                    <a:cubicBezTo>
                      <a:pt x="112453" y="445504"/>
                      <a:pt x="115280" y="416014"/>
                      <a:pt x="100155" y="394399"/>
                    </a:cubicBezTo>
                    <a:cubicBezTo>
                      <a:pt x="200348" y="314018"/>
                      <a:pt x="282744" y="213460"/>
                      <a:pt x="342055" y="99170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14"/>
              <p:cNvSpPr/>
              <p:nvPr/>
            </p:nvSpPr>
            <p:spPr>
              <a:xfrm>
                <a:off x="6869035" y="1897449"/>
                <a:ext cx="686205" cy="650818"/>
              </a:xfrm>
              <a:custGeom>
                <a:avLst/>
                <a:gdLst/>
                <a:ahLst/>
                <a:cxnLst/>
                <a:rect l="l" t="t" r="r" b="b"/>
                <a:pathLst>
                  <a:path w="739844" h="701691" extrusionOk="0">
                    <a:moveTo>
                      <a:pt x="631768" y="52271"/>
                    </a:moveTo>
                    <a:cubicBezTo>
                      <a:pt x="369086" y="137332"/>
                      <a:pt x="157560" y="335440"/>
                      <a:pt x="54449" y="592966"/>
                    </a:cubicBezTo>
                    <a:cubicBezTo>
                      <a:pt x="40388" y="592924"/>
                      <a:pt x="26851" y="598310"/>
                      <a:pt x="16626" y="608020"/>
                    </a:cubicBezTo>
                    <a:cubicBezTo>
                      <a:pt x="6344" y="618194"/>
                      <a:pt x="383" y="631986"/>
                      <a:pt x="1" y="646492"/>
                    </a:cubicBezTo>
                    <a:cubicBezTo>
                      <a:pt x="-82" y="660848"/>
                      <a:pt x="5442" y="674664"/>
                      <a:pt x="15380" y="684964"/>
                    </a:cubicBezTo>
                    <a:cubicBezTo>
                      <a:pt x="25559" y="695711"/>
                      <a:pt x="39694" y="701762"/>
                      <a:pt x="54449" y="701691"/>
                    </a:cubicBezTo>
                    <a:cubicBezTo>
                      <a:pt x="68581" y="701707"/>
                      <a:pt x="82160" y="696154"/>
                      <a:pt x="92272" y="686218"/>
                    </a:cubicBezTo>
                    <a:cubicBezTo>
                      <a:pt x="102609" y="676291"/>
                      <a:pt x="108465" y="662541"/>
                      <a:pt x="108482" y="648165"/>
                    </a:cubicBezTo>
                    <a:cubicBezTo>
                      <a:pt x="108927" y="633700"/>
                      <a:pt x="103528" y="619671"/>
                      <a:pt x="93519" y="609275"/>
                    </a:cubicBezTo>
                    <a:cubicBezTo>
                      <a:pt x="86532" y="602362"/>
                      <a:pt x="77742" y="597579"/>
                      <a:pt x="68165" y="595475"/>
                    </a:cubicBezTo>
                    <a:cubicBezTo>
                      <a:pt x="170985" y="344828"/>
                      <a:pt x="377677" y="152005"/>
                      <a:pt x="633846" y="67744"/>
                    </a:cubicBezTo>
                    <a:cubicBezTo>
                      <a:pt x="635920" y="76960"/>
                      <a:pt x="640364" y="85470"/>
                      <a:pt x="646731" y="92416"/>
                    </a:cubicBezTo>
                    <a:cubicBezTo>
                      <a:pt x="667900" y="113901"/>
                      <a:pt x="702377" y="114056"/>
                      <a:pt x="723732" y="92759"/>
                    </a:cubicBezTo>
                    <a:cubicBezTo>
                      <a:pt x="733720" y="82798"/>
                      <a:pt x="739489" y="69341"/>
                      <a:pt x="739834" y="55199"/>
                    </a:cubicBezTo>
                    <a:cubicBezTo>
                      <a:pt x="740120" y="40680"/>
                      <a:pt x="734576" y="26663"/>
                      <a:pt x="724455" y="16309"/>
                    </a:cubicBezTo>
                    <a:cubicBezTo>
                      <a:pt x="714251" y="5900"/>
                      <a:pt x="700332" y="29"/>
                      <a:pt x="685801" y="0"/>
                    </a:cubicBezTo>
                    <a:cubicBezTo>
                      <a:pt x="656752" y="-21"/>
                      <a:pt x="632886" y="23066"/>
                      <a:pt x="631768" y="52271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14"/>
              <p:cNvSpPr/>
              <p:nvPr/>
            </p:nvSpPr>
            <p:spPr>
              <a:xfrm>
                <a:off x="8043381" y="2995192"/>
                <a:ext cx="293498" cy="326743"/>
              </a:xfrm>
              <a:custGeom>
                <a:avLst/>
                <a:gdLst/>
                <a:ahLst/>
                <a:cxnLst/>
                <a:rect l="l" t="t" r="r" b="b"/>
                <a:pathLst>
                  <a:path w="316440" h="352284" extrusionOk="0">
                    <a:moveTo>
                      <a:pt x="233456" y="98036"/>
                    </a:moveTo>
                    <a:cubicBezTo>
                      <a:pt x="242525" y="103823"/>
                      <a:pt x="253057" y="106872"/>
                      <a:pt x="263797" y="106817"/>
                    </a:cubicBezTo>
                    <a:cubicBezTo>
                      <a:pt x="277418" y="106909"/>
                      <a:pt x="290535" y="101661"/>
                      <a:pt x="300373" y="92181"/>
                    </a:cubicBezTo>
                    <a:cubicBezTo>
                      <a:pt x="321608" y="71085"/>
                      <a:pt x="321820" y="36665"/>
                      <a:pt x="300855" y="15305"/>
                    </a:cubicBezTo>
                    <a:cubicBezTo>
                      <a:pt x="300693" y="15142"/>
                      <a:pt x="300535" y="14979"/>
                      <a:pt x="300373" y="14820"/>
                    </a:cubicBezTo>
                    <a:cubicBezTo>
                      <a:pt x="278436" y="-5875"/>
                      <a:pt x="243980" y="-4759"/>
                      <a:pt x="223410" y="17312"/>
                    </a:cubicBezTo>
                    <a:cubicBezTo>
                      <a:pt x="205084" y="36979"/>
                      <a:pt x="203700" y="67137"/>
                      <a:pt x="220155" y="88418"/>
                    </a:cubicBezTo>
                    <a:cubicBezTo>
                      <a:pt x="184215" y="151490"/>
                      <a:pt x="137988" y="208036"/>
                      <a:pt x="83411" y="255686"/>
                    </a:cubicBezTo>
                    <a:cubicBezTo>
                      <a:pt x="74159" y="249146"/>
                      <a:pt x="63128" y="245642"/>
                      <a:pt x="51823" y="245650"/>
                    </a:cubicBezTo>
                    <a:cubicBezTo>
                      <a:pt x="38028" y="245692"/>
                      <a:pt x="24777" y="251086"/>
                      <a:pt x="14831" y="260704"/>
                    </a:cubicBezTo>
                    <a:cubicBezTo>
                      <a:pt x="-41" y="275988"/>
                      <a:pt x="-4160" y="298850"/>
                      <a:pt x="4440" y="318412"/>
                    </a:cubicBezTo>
                    <a:lnTo>
                      <a:pt x="699" y="318412"/>
                    </a:lnTo>
                    <a:lnTo>
                      <a:pt x="6518" y="328030"/>
                    </a:lnTo>
                    <a:lnTo>
                      <a:pt x="11506" y="328030"/>
                    </a:lnTo>
                    <a:cubicBezTo>
                      <a:pt x="12769" y="331011"/>
                      <a:pt x="14606" y="333708"/>
                      <a:pt x="16909" y="335975"/>
                    </a:cubicBezTo>
                    <a:cubicBezTo>
                      <a:pt x="27059" y="346463"/>
                      <a:pt x="41012" y="352350"/>
                      <a:pt x="55563" y="352284"/>
                    </a:cubicBezTo>
                    <a:cubicBezTo>
                      <a:pt x="85173" y="352380"/>
                      <a:pt x="109259" y="328306"/>
                      <a:pt x="109355" y="298515"/>
                    </a:cubicBezTo>
                    <a:cubicBezTo>
                      <a:pt x="109392" y="285945"/>
                      <a:pt x="105070" y="273755"/>
                      <a:pt x="97127" y="264050"/>
                    </a:cubicBezTo>
                    <a:cubicBezTo>
                      <a:pt x="151102" y="216403"/>
                      <a:pt x="197129" y="160356"/>
                      <a:pt x="233456" y="9803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73;p14"/>
              <p:cNvSpPr/>
              <p:nvPr/>
            </p:nvSpPr>
            <p:spPr>
              <a:xfrm>
                <a:off x="7117383" y="2137759"/>
                <a:ext cx="495529" cy="480167"/>
              </a:xfrm>
              <a:custGeom>
                <a:avLst/>
                <a:gdLst/>
                <a:ahLst/>
                <a:cxnLst/>
                <a:rect l="l" t="t" r="r" b="b"/>
                <a:pathLst>
                  <a:path w="534263" h="517700" extrusionOk="0">
                    <a:moveTo>
                      <a:pt x="50877" y="409393"/>
                    </a:moveTo>
                    <a:cubicBezTo>
                      <a:pt x="21088" y="411145"/>
                      <a:pt x="-1652" y="436867"/>
                      <a:pt x="94" y="466838"/>
                    </a:cubicBezTo>
                    <a:cubicBezTo>
                      <a:pt x="846" y="479792"/>
                      <a:pt x="6179" y="492049"/>
                      <a:pt x="15132" y="501391"/>
                    </a:cubicBezTo>
                    <a:cubicBezTo>
                      <a:pt x="25282" y="511879"/>
                      <a:pt x="39235" y="517767"/>
                      <a:pt x="53786" y="517700"/>
                    </a:cubicBezTo>
                    <a:cubicBezTo>
                      <a:pt x="67847" y="517741"/>
                      <a:pt x="81384" y="512355"/>
                      <a:pt x="91609" y="502646"/>
                    </a:cubicBezTo>
                    <a:cubicBezTo>
                      <a:pt x="112844" y="481549"/>
                      <a:pt x="113056" y="447129"/>
                      <a:pt x="92091" y="425769"/>
                    </a:cubicBezTo>
                    <a:cubicBezTo>
                      <a:pt x="91929" y="425606"/>
                      <a:pt x="91771" y="425443"/>
                      <a:pt x="91609" y="425284"/>
                    </a:cubicBezTo>
                    <a:cubicBezTo>
                      <a:pt x="84389" y="418154"/>
                      <a:pt x="75312" y="413224"/>
                      <a:pt x="65424" y="411066"/>
                    </a:cubicBezTo>
                    <a:cubicBezTo>
                      <a:pt x="138962" y="255720"/>
                      <a:pt x="270141" y="135600"/>
                      <a:pt x="430768" y="76529"/>
                    </a:cubicBezTo>
                    <a:cubicBezTo>
                      <a:pt x="433183" y="82451"/>
                      <a:pt x="436712" y="87845"/>
                      <a:pt x="441159" y="92420"/>
                    </a:cubicBezTo>
                    <a:cubicBezTo>
                      <a:pt x="462327" y="113906"/>
                      <a:pt x="496805" y="114060"/>
                      <a:pt x="518160" y="92763"/>
                    </a:cubicBezTo>
                    <a:cubicBezTo>
                      <a:pt x="528148" y="82802"/>
                      <a:pt x="533917" y="69345"/>
                      <a:pt x="534262" y="55203"/>
                    </a:cubicBezTo>
                    <a:cubicBezTo>
                      <a:pt x="534366" y="40717"/>
                      <a:pt x="528846" y="26767"/>
                      <a:pt x="518883" y="16313"/>
                    </a:cubicBezTo>
                    <a:cubicBezTo>
                      <a:pt x="508550" y="5842"/>
                      <a:pt x="494481" y="-33"/>
                      <a:pt x="479813" y="4"/>
                    </a:cubicBezTo>
                    <a:cubicBezTo>
                      <a:pt x="450665" y="-364"/>
                      <a:pt x="426736" y="23117"/>
                      <a:pt x="426371" y="52443"/>
                    </a:cubicBezTo>
                    <a:cubicBezTo>
                      <a:pt x="426333" y="55466"/>
                      <a:pt x="426554" y="58490"/>
                      <a:pt x="427027" y="61475"/>
                    </a:cubicBezTo>
                    <a:cubicBezTo>
                      <a:pt x="260790" y="122746"/>
                      <a:pt x="125508" y="247875"/>
                      <a:pt x="50877" y="409393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14"/>
              <p:cNvSpPr/>
              <p:nvPr/>
            </p:nvSpPr>
            <p:spPr>
              <a:xfrm>
                <a:off x="7092822" y="3730281"/>
                <a:ext cx="721043" cy="275378"/>
              </a:xfrm>
              <a:custGeom>
                <a:avLst/>
                <a:gdLst/>
                <a:ahLst/>
                <a:cxnLst/>
                <a:rect l="l" t="t" r="r" b="b"/>
                <a:pathLst>
                  <a:path w="777405" h="296903" extrusionOk="0">
                    <a:moveTo>
                      <a:pt x="93126" y="16728"/>
                    </a:moveTo>
                    <a:cubicBezTo>
                      <a:pt x="82947" y="5981"/>
                      <a:pt x="68811" y="-70"/>
                      <a:pt x="54056" y="1"/>
                    </a:cubicBezTo>
                    <a:cubicBezTo>
                      <a:pt x="39924" y="-16"/>
                      <a:pt x="26345" y="5537"/>
                      <a:pt x="16233" y="15473"/>
                    </a:cubicBezTo>
                    <a:cubicBezTo>
                      <a:pt x="5913" y="25584"/>
                      <a:pt x="69" y="39451"/>
                      <a:pt x="23" y="53945"/>
                    </a:cubicBezTo>
                    <a:cubicBezTo>
                      <a:pt x="-401" y="68284"/>
                      <a:pt x="5003" y="82175"/>
                      <a:pt x="14986" y="92416"/>
                    </a:cubicBezTo>
                    <a:cubicBezTo>
                      <a:pt x="25165" y="103163"/>
                      <a:pt x="39301" y="109214"/>
                      <a:pt x="54056" y="109143"/>
                    </a:cubicBezTo>
                    <a:cubicBezTo>
                      <a:pt x="67955" y="109214"/>
                      <a:pt x="81297" y="103636"/>
                      <a:pt x="91048" y="93671"/>
                    </a:cubicBezTo>
                    <a:cubicBezTo>
                      <a:pt x="269260" y="189901"/>
                      <a:pt x="468192" y="240725"/>
                      <a:pt x="670445" y="241704"/>
                    </a:cubicBezTo>
                    <a:cubicBezTo>
                      <a:pt x="669526" y="271251"/>
                      <a:pt x="692586" y="295953"/>
                      <a:pt x="721955" y="296877"/>
                    </a:cubicBezTo>
                    <a:cubicBezTo>
                      <a:pt x="722657" y="296898"/>
                      <a:pt x="723359" y="296906"/>
                      <a:pt x="724062" y="296902"/>
                    </a:cubicBezTo>
                    <a:cubicBezTo>
                      <a:pt x="738198" y="296919"/>
                      <a:pt x="751772" y="291366"/>
                      <a:pt x="761885" y="281430"/>
                    </a:cubicBezTo>
                    <a:cubicBezTo>
                      <a:pt x="782579" y="260007"/>
                      <a:pt x="782579" y="225909"/>
                      <a:pt x="761885" y="204486"/>
                    </a:cubicBezTo>
                    <a:cubicBezTo>
                      <a:pt x="751706" y="193739"/>
                      <a:pt x="737570" y="187688"/>
                      <a:pt x="722815" y="187760"/>
                    </a:cubicBezTo>
                    <a:cubicBezTo>
                      <a:pt x="708683" y="187743"/>
                      <a:pt x="695104" y="193296"/>
                      <a:pt x="684992" y="203232"/>
                    </a:cubicBezTo>
                    <a:cubicBezTo>
                      <a:pt x="678566" y="209709"/>
                      <a:pt x="673978" y="217793"/>
                      <a:pt x="671692" y="226649"/>
                    </a:cubicBezTo>
                    <a:cubicBezTo>
                      <a:pt x="471920" y="225621"/>
                      <a:pt x="275378" y="175829"/>
                      <a:pt x="98945" y="81544"/>
                    </a:cubicBezTo>
                    <a:cubicBezTo>
                      <a:pt x="111784" y="61096"/>
                      <a:pt x="109398" y="34529"/>
                      <a:pt x="93126" y="16728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14"/>
              <p:cNvSpPr/>
              <p:nvPr/>
            </p:nvSpPr>
            <p:spPr>
              <a:xfrm>
                <a:off x="6667955" y="3801394"/>
                <a:ext cx="1489623" cy="467684"/>
              </a:xfrm>
              <a:custGeom>
                <a:avLst/>
                <a:gdLst/>
                <a:ahLst/>
                <a:cxnLst/>
                <a:rect l="l" t="t" r="r" b="b"/>
                <a:pathLst>
                  <a:path w="1606062" h="504242" extrusionOk="0">
                    <a:moveTo>
                      <a:pt x="54075" y="106563"/>
                    </a:moveTo>
                    <a:cubicBezTo>
                      <a:pt x="63032" y="106525"/>
                      <a:pt x="71860" y="104376"/>
                      <a:pt x="79844" y="100290"/>
                    </a:cubicBezTo>
                    <a:cubicBezTo>
                      <a:pt x="269337" y="268332"/>
                      <a:pt x="495422" y="389225"/>
                      <a:pt x="739875" y="453226"/>
                    </a:cubicBezTo>
                    <a:cubicBezTo>
                      <a:pt x="869636" y="487131"/>
                      <a:pt x="1003160" y="504272"/>
                      <a:pt x="1137223" y="504243"/>
                    </a:cubicBezTo>
                    <a:cubicBezTo>
                      <a:pt x="1259354" y="504138"/>
                      <a:pt x="1381081" y="490109"/>
                      <a:pt x="1500074" y="462426"/>
                    </a:cubicBezTo>
                    <a:cubicBezTo>
                      <a:pt x="1502040" y="471559"/>
                      <a:pt x="1506504" y="479960"/>
                      <a:pt x="1512958" y="486680"/>
                    </a:cubicBezTo>
                    <a:cubicBezTo>
                      <a:pt x="1523067" y="497280"/>
                      <a:pt x="1537011" y="503315"/>
                      <a:pt x="1551613" y="503406"/>
                    </a:cubicBezTo>
                    <a:cubicBezTo>
                      <a:pt x="1580736" y="503436"/>
                      <a:pt x="1604727" y="480407"/>
                      <a:pt x="1606061" y="451135"/>
                    </a:cubicBezTo>
                    <a:cubicBezTo>
                      <a:pt x="1606290" y="420880"/>
                      <a:pt x="1582100" y="396171"/>
                      <a:pt x="1552033" y="395937"/>
                    </a:cubicBezTo>
                    <a:cubicBezTo>
                      <a:pt x="1552028" y="395937"/>
                      <a:pt x="1552028" y="395937"/>
                      <a:pt x="1552028" y="395937"/>
                    </a:cubicBezTo>
                    <a:cubicBezTo>
                      <a:pt x="1537867" y="395782"/>
                      <a:pt x="1524239" y="401356"/>
                      <a:pt x="1514205" y="411409"/>
                    </a:cubicBezTo>
                    <a:cubicBezTo>
                      <a:pt x="1503931" y="421207"/>
                      <a:pt x="1498075" y="434801"/>
                      <a:pt x="1497996" y="449044"/>
                    </a:cubicBezTo>
                    <a:cubicBezTo>
                      <a:pt x="1000084" y="563953"/>
                      <a:pt x="477608" y="431606"/>
                      <a:pt x="93145" y="93181"/>
                    </a:cubicBezTo>
                    <a:lnTo>
                      <a:pt x="93145" y="93181"/>
                    </a:lnTo>
                    <a:cubicBezTo>
                      <a:pt x="114379" y="72084"/>
                      <a:pt x="114591" y="37664"/>
                      <a:pt x="93627" y="16304"/>
                    </a:cubicBezTo>
                    <a:cubicBezTo>
                      <a:pt x="93465" y="16141"/>
                      <a:pt x="93307" y="15978"/>
                      <a:pt x="93145" y="15819"/>
                    </a:cubicBezTo>
                    <a:cubicBezTo>
                      <a:pt x="71802" y="-5273"/>
                      <a:pt x="37595" y="-5273"/>
                      <a:pt x="16252" y="15819"/>
                    </a:cubicBezTo>
                    <a:cubicBezTo>
                      <a:pt x="5873" y="25717"/>
                      <a:pt x="9" y="39484"/>
                      <a:pt x="42" y="53873"/>
                    </a:cubicBezTo>
                    <a:cubicBezTo>
                      <a:pt x="-1105" y="82948"/>
                      <a:pt x="21389" y="107457"/>
                      <a:pt x="50292" y="108616"/>
                    </a:cubicBezTo>
                    <a:cubicBezTo>
                      <a:pt x="51136" y="108649"/>
                      <a:pt x="51980" y="108662"/>
                      <a:pt x="52828" y="108653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14"/>
              <p:cNvSpPr/>
              <p:nvPr/>
            </p:nvSpPr>
            <p:spPr>
              <a:xfrm>
                <a:off x="6022415" y="3475214"/>
                <a:ext cx="1119916" cy="1066985"/>
              </a:xfrm>
              <a:custGeom>
                <a:avLst/>
                <a:gdLst/>
                <a:ahLst/>
                <a:cxnLst/>
                <a:rect l="l" t="t" r="r" b="b"/>
                <a:pathLst>
                  <a:path w="1207457" h="1150388" extrusionOk="0">
                    <a:moveTo>
                      <a:pt x="108488" y="55617"/>
                    </a:moveTo>
                    <a:cubicBezTo>
                      <a:pt x="108592" y="41132"/>
                      <a:pt x="103072" y="27182"/>
                      <a:pt x="93109" y="16728"/>
                    </a:cubicBezTo>
                    <a:cubicBezTo>
                      <a:pt x="82930" y="5981"/>
                      <a:pt x="68795" y="-71"/>
                      <a:pt x="54039" y="1"/>
                    </a:cubicBezTo>
                    <a:cubicBezTo>
                      <a:pt x="39904" y="-16"/>
                      <a:pt x="26329" y="5537"/>
                      <a:pt x="16216" y="15473"/>
                    </a:cubicBezTo>
                    <a:cubicBezTo>
                      <a:pt x="5813" y="25530"/>
                      <a:pt x="-43" y="39430"/>
                      <a:pt x="7" y="53945"/>
                    </a:cubicBezTo>
                    <a:cubicBezTo>
                      <a:pt x="-455" y="83501"/>
                      <a:pt x="22991" y="107839"/>
                      <a:pt x="52369" y="108303"/>
                    </a:cubicBezTo>
                    <a:cubicBezTo>
                      <a:pt x="52788" y="108307"/>
                      <a:pt x="53204" y="108311"/>
                      <a:pt x="53624" y="108307"/>
                    </a:cubicBezTo>
                    <a:lnTo>
                      <a:pt x="56118" y="108307"/>
                    </a:lnTo>
                    <a:cubicBezTo>
                      <a:pt x="235760" y="482946"/>
                      <a:pt x="528634" y="790782"/>
                      <a:pt x="892794" y="987720"/>
                    </a:cubicBezTo>
                    <a:cubicBezTo>
                      <a:pt x="960135" y="1024586"/>
                      <a:pt x="1029521" y="1057534"/>
                      <a:pt x="1100612" y="1086408"/>
                    </a:cubicBezTo>
                    <a:cubicBezTo>
                      <a:pt x="1095105" y="1115680"/>
                      <a:pt x="1114224" y="1143903"/>
                      <a:pt x="1143318" y="1149448"/>
                    </a:cubicBezTo>
                    <a:cubicBezTo>
                      <a:pt x="1146639" y="1150079"/>
                      <a:pt x="1150014" y="1150397"/>
                      <a:pt x="1153398" y="1150388"/>
                    </a:cubicBezTo>
                    <a:cubicBezTo>
                      <a:pt x="1167533" y="1150405"/>
                      <a:pt x="1181108" y="1144852"/>
                      <a:pt x="1191221" y="1134916"/>
                    </a:cubicBezTo>
                    <a:cubicBezTo>
                      <a:pt x="1201624" y="1124859"/>
                      <a:pt x="1207480" y="1110959"/>
                      <a:pt x="1207430" y="1096444"/>
                    </a:cubicBezTo>
                    <a:cubicBezTo>
                      <a:pt x="1207896" y="1082017"/>
                      <a:pt x="1202318" y="1068059"/>
                      <a:pt x="1192052" y="1057973"/>
                    </a:cubicBezTo>
                    <a:cubicBezTo>
                      <a:pt x="1182060" y="1047205"/>
                      <a:pt x="1168040" y="1041141"/>
                      <a:pt x="1153398" y="1041246"/>
                    </a:cubicBezTo>
                    <a:cubicBezTo>
                      <a:pt x="1132865" y="1041338"/>
                      <a:pt x="1114099" y="1052955"/>
                      <a:pt x="1104768" y="1071354"/>
                    </a:cubicBezTo>
                    <a:cubicBezTo>
                      <a:pt x="652473" y="889931"/>
                      <a:pt x="283525" y="545567"/>
                      <a:pt x="69834" y="105380"/>
                    </a:cubicBezTo>
                    <a:cubicBezTo>
                      <a:pt x="77498" y="103272"/>
                      <a:pt x="84506" y="99245"/>
                      <a:pt x="90200" y="93671"/>
                    </a:cubicBezTo>
                    <a:cubicBezTo>
                      <a:pt x="101073" y="83932"/>
                      <a:pt x="107652" y="70241"/>
                      <a:pt x="108488" y="5561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14"/>
              <p:cNvSpPr/>
              <p:nvPr/>
            </p:nvSpPr>
            <p:spPr>
              <a:xfrm>
                <a:off x="6646384" y="4530811"/>
                <a:ext cx="1668073" cy="330063"/>
              </a:xfrm>
              <a:custGeom>
                <a:avLst/>
                <a:gdLst/>
                <a:ahLst/>
                <a:cxnLst/>
                <a:rect l="l" t="t" r="r" b="b"/>
                <a:pathLst>
                  <a:path w="1798461" h="355863" extrusionOk="0">
                    <a:moveTo>
                      <a:pt x="1741518" y="223722"/>
                    </a:moveTo>
                    <a:cubicBezTo>
                      <a:pt x="1711999" y="223722"/>
                      <a:pt x="1687938" y="247558"/>
                      <a:pt x="1687485" y="277248"/>
                    </a:cubicBezTo>
                    <a:cubicBezTo>
                      <a:pt x="1605318" y="297445"/>
                      <a:pt x="1522049" y="312792"/>
                      <a:pt x="1438103" y="323247"/>
                    </a:cubicBezTo>
                    <a:cubicBezTo>
                      <a:pt x="1343542" y="335415"/>
                      <a:pt x="1248307" y="341562"/>
                      <a:pt x="1152977" y="341646"/>
                    </a:cubicBezTo>
                    <a:cubicBezTo>
                      <a:pt x="785824" y="342399"/>
                      <a:pt x="424424" y="249899"/>
                      <a:pt x="102248" y="72762"/>
                    </a:cubicBezTo>
                    <a:cubicBezTo>
                      <a:pt x="108790" y="53485"/>
                      <a:pt x="103969" y="32116"/>
                      <a:pt x="89779" y="17564"/>
                    </a:cubicBezTo>
                    <a:cubicBezTo>
                      <a:pt x="80722" y="7306"/>
                      <a:pt x="68049" y="1004"/>
                      <a:pt x="54450" y="1"/>
                    </a:cubicBezTo>
                    <a:cubicBezTo>
                      <a:pt x="40306" y="-62"/>
                      <a:pt x="26714" y="5499"/>
                      <a:pt x="16627" y="15473"/>
                    </a:cubicBezTo>
                    <a:cubicBezTo>
                      <a:pt x="6369" y="25492"/>
                      <a:pt x="405" y="39145"/>
                      <a:pt x="1" y="53526"/>
                    </a:cubicBezTo>
                    <a:cubicBezTo>
                      <a:pt x="-102" y="67995"/>
                      <a:pt x="5417" y="81962"/>
                      <a:pt x="15380" y="92416"/>
                    </a:cubicBezTo>
                    <a:cubicBezTo>
                      <a:pt x="25559" y="103163"/>
                      <a:pt x="39695" y="109227"/>
                      <a:pt x="54450" y="109143"/>
                    </a:cubicBezTo>
                    <a:cubicBezTo>
                      <a:pt x="68581" y="109143"/>
                      <a:pt x="82160" y="103623"/>
                      <a:pt x="92273" y="93671"/>
                    </a:cubicBezTo>
                    <a:cubicBezTo>
                      <a:pt x="94546" y="91120"/>
                      <a:pt x="96500" y="88318"/>
                      <a:pt x="98092" y="85307"/>
                    </a:cubicBezTo>
                    <a:cubicBezTo>
                      <a:pt x="423984" y="262737"/>
                      <a:pt x="788663" y="355696"/>
                      <a:pt x="1159211" y="355864"/>
                    </a:cubicBezTo>
                    <a:cubicBezTo>
                      <a:pt x="1254251" y="355696"/>
                      <a:pt x="1349195" y="349717"/>
                      <a:pt x="1443506" y="337883"/>
                    </a:cubicBezTo>
                    <a:cubicBezTo>
                      <a:pt x="1527419" y="327219"/>
                      <a:pt x="1610676" y="311872"/>
                      <a:pt x="1692888" y="291884"/>
                    </a:cubicBezTo>
                    <a:cubicBezTo>
                      <a:pt x="1694817" y="300707"/>
                      <a:pt x="1699135" y="308820"/>
                      <a:pt x="1705358" y="315301"/>
                    </a:cubicBezTo>
                    <a:cubicBezTo>
                      <a:pt x="1726114" y="336544"/>
                      <a:pt x="1760064" y="336837"/>
                      <a:pt x="1781182" y="315970"/>
                    </a:cubicBezTo>
                    <a:cubicBezTo>
                      <a:pt x="1781398" y="315761"/>
                      <a:pt x="1781619" y="315510"/>
                      <a:pt x="1781834" y="315301"/>
                    </a:cubicBezTo>
                    <a:cubicBezTo>
                      <a:pt x="1792192" y="305181"/>
                      <a:pt x="1798165" y="291340"/>
                      <a:pt x="1798460" y="276830"/>
                    </a:cubicBezTo>
                    <a:cubicBezTo>
                      <a:pt x="1798689" y="246596"/>
                      <a:pt x="1774499" y="221882"/>
                      <a:pt x="1744432" y="221631"/>
                    </a:cubicBezTo>
                    <a:cubicBezTo>
                      <a:pt x="1744427" y="221631"/>
                      <a:pt x="1744427" y="221631"/>
                      <a:pt x="1744427" y="221631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14"/>
              <p:cNvSpPr/>
              <p:nvPr/>
            </p:nvSpPr>
            <p:spPr>
              <a:xfrm>
                <a:off x="5664227" y="3186758"/>
                <a:ext cx="818138" cy="1259307"/>
              </a:xfrm>
              <a:custGeom>
                <a:avLst/>
                <a:gdLst/>
                <a:ahLst/>
                <a:cxnLst/>
                <a:rect l="l" t="t" r="r" b="b"/>
                <a:pathLst>
                  <a:path w="882090" h="1357743" extrusionOk="0">
                    <a:moveTo>
                      <a:pt x="829304" y="1249914"/>
                    </a:moveTo>
                    <a:cubicBezTo>
                      <a:pt x="815180" y="1249940"/>
                      <a:pt x="801618" y="1255489"/>
                      <a:pt x="791481" y="1265387"/>
                    </a:cubicBezTo>
                    <a:lnTo>
                      <a:pt x="791481" y="1265387"/>
                    </a:lnTo>
                    <a:cubicBezTo>
                      <a:pt x="665971" y="1159560"/>
                      <a:pt x="552502" y="1040072"/>
                      <a:pt x="453153" y="909105"/>
                    </a:cubicBezTo>
                    <a:cubicBezTo>
                      <a:pt x="473054" y="887846"/>
                      <a:pt x="473054" y="854676"/>
                      <a:pt x="453153" y="833416"/>
                    </a:cubicBezTo>
                    <a:cubicBezTo>
                      <a:pt x="443269" y="823088"/>
                      <a:pt x="429578" y="817334"/>
                      <a:pt x="415330" y="817526"/>
                    </a:cubicBezTo>
                    <a:cubicBezTo>
                      <a:pt x="406822" y="817580"/>
                      <a:pt x="398434" y="819583"/>
                      <a:pt x="390807" y="823380"/>
                    </a:cubicBezTo>
                    <a:cubicBezTo>
                      <a:pt x="240081" y="605242"/>
                      <a:pt x="129565" y="361615"/>
                      <a:pt x="64533" y="104127"/>
                    </a:cubicBezTo>
                    <a:cubicBezTo>
                      <a:pt x="93112" y="98335"/>
                      <a:pt x="111614" y="70334"/>
                      <a:pt x="105858" y="41581"/>
                    </a:cubicBezTo>
                    <a:cubicBezTo>
                      <a:pt x="101660" y="20614"/>
                      <a:pt x="85372" y="4226"/>
                      <a:pt x="64533" y="2"/>
                    </a:cubicBezTo>
                    <a:lnTo>
                      <a:pt x="53726" y="2"/>
                    </a:lnTo>
                    <a:cubicBezTo>
                      <a:pt x="28657" y="-215"/>
                      <a:pt x="6839" y="17206"/>
                      <a:pt x="1356" y="41819"/>
                    </a:cubicBezTo>
                    <a:cubicBezTo>
                      <a:pt x="-1974" y="56254"/>
                      <a:pt x="893" y="71434"/>
                      <a:pt x="9253" y="83636"/>
                    </a:cubicBezTo>
                    <a:cubicBezTo>
                      <a:pt x="17943" y="96537"/>
                      <a:pt x="31715" y="105063"/>
                      <a:pt x="47076" y="107054"/>
                    </a:cubicBezTo>
                    <a:lnTo>
                      <a:pt x="47076" y="102872"/>
                    </a:lnTo>
                    <a:lnTo>
                      <a:pt x="49570" y="102872"/>
                    </a:lnTo>
                    <a:cubicBezTo>
                      <a:pt x="106891" y="336153"/>
                      <a:pt x="201353" y="558569"/>
                      <a:pt x="329293" y="761491"/>
                    </a:cubicBezTo>
                    <a:cubicBezTo>
                      <a:pt x="344533" y="785745"/>
                      <a:pt x="360328" y="809581"/>
                      <a:pt x="376676" y="832998"/>
                    </a:cubicBezTo>
                    <a:lnTo>
                      <a:pt x="376676" y="832998"/>
                    </a:lnTo>
                    <a:cubicBezTo>
                      <a:pt x="355321" y="853969"/>
                      <a:pt x="354906" y="888389"/>
                      <a:pt x="375749" y="909871"/>
                    </a:cubicBezTo>
                    <a:cubicBezTo>
                      <a:pt x="385637" y="920062"/>
                      <a:pt x="399104" y="925945"/>
                      <a:pt x="413252" y="926250"/>
                    </a:cubicBezTo>
                    <a:cubicBezTo>
                      <a:pt x="422712" y="926225"/>
                      <a:pt x="432009" y="923779"/>
                      <a:pt x="440268" y="919141"/>
                    </a:cubicBezTo>
                    <a:cubicBezTo>
                      <a:pt x="540603" y="1051978"/>
                      <a:pt x="655335" y="1173159"/>
                      <a:pt x="782337" y="1280441"/>
                    </a:cubicBezTo>
                    <a:cubicBezTo>
                      <a:pt x="769514" y="1307296"/>
                      <a:pt x="780757" y="1339524"/>
                      <a:pt x="807450" y="1352425"/>
                    </a:cubicBezTo>
                    <a:cubicBezTo>
                      <a:pt x="826577" y="1361666"/>
                      <a:pt x="849321" y="1358693"/>
                      <a:pt x="865464" y="1344839"/>
                    </a:cubicBezTo>
                    <a:cubicBezTo>
                      <a:pt x="875722" y="1334820"/>
                      <a:pt x="881686" y="1321167"/>
                      <a:pt x="882090" y="1306786"/>
                    </a:cubicBezTo>
                    <a:cubicBezTo>
                      <a:pt x="882194" y="1292300"/>
                      <a:pt x="876674" y="1278350"/>
                      <a:pt x="866711" y="1267896"/>
                    </a:cubicBezTo>
                    <a:cubicBezTo>
                      <a:pt x="857060" y="1257212"/>
                      <a:pt x="843631" y="1250755"/>
                      <a:pt x="829304" y="1249914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14"/>
              <p:cNvSpPr/>
              <p:nvPr/>
            </p:nvSpPr>
            <p:spPr>
              <a:xfrm>
                <a:off x="5618542" y="1522417"/>
                <a:ext cx="491420" cy="1180238"/>
              </a:xfrm>
              <a:custGeom>
                <a:avLst/>
                <a:gdLst/>
                <a:ahLst/>
                <a:cxnLst/>
                <a:rect l="l" t="t" r="r" b="b"/>
                <a:pathLst>
                  <a:path w="529833" h="1272494" extrusionOk="0">
                    <a:moveTo>
                      <a:pt x="89634" y="1257023"/>
                    </a:moveTo>
                    <a:cubicBezTo>
                      <a:pt x="99893" y="1247003"/>
                      <a:pt x="105858" y="1233350"/>
                      <a:pt x="106260" y="1218969"/>
                    </a:cubicBezTo>
                    <a:cubicBezTo>
                      <a:pt x="106363" y="1204484"/>
                      <a:pt x="100845" y="1190533"/>
                      <a:pt x="90881" y="1180079"/>
                    </a:cubicBezTo>
                    <a:cubicBezTo>
                      <a:pt x="80943" y="1169834"/>
                      <a:pt x="67288" y="1164097"/>
                      <a:pt x="53058" y="1164189"/>
                    </a:cubicBezTo>
                    <a:cubicBezTo>
                      <a:pt x="84892" y="778732"/>
                      <a:pt x="216435" y="408370"/>
                      <a:pt x="434613" y="89908"/>
                    </a:cubicBezTo>
                    <a:lnTo>
                      <a:pt x="436691" y="92417"/>
                    </a:lnTo>
                    <a:cubicBezTo>
                      <a:pt x="446953" y="103043"/>
                      <a:pt x="461035" y="109069"/>
                      <a:pt x="475761" y="109144"/>
                    </a:cubicBezTo>
                    <a:cubicBezTo>
                      <a:pt x="489851" y="108947"/>
                      <a:pt x="503355" y="103423"/>
                      <a:pt x="513584" y="93672"/>
                    </a:cubicBezTo>
                    <a:cubicBezTo>
                      <a:pt x="523904" y="83560"/>
                      <a:pt x="529748" y="69694"/>
                      <a:pt x="529793" y="55200"/>
                    </a:cubicBezTo>
                    <a:cubicBezTo>
                      <a:pt x="530367" y="40756"/>
                      <a:pt x="524768" y="26752"/>
                      <a:pt x="514415" y="16728"/>
                    </a:cubicBezTo>
                    <a:cubicBezTo>
                      <a:pt x="504423" y="5960"/>
                      <a:pt x="490403" y="-103"/>
                      <a:pt x="475761" y="1"/>
                    </a:cubicBezTo>
                    <a:cubicBezTo>
                      <a:pt x="461617" y="-61"/>
                      <a:pt x="448025" y="5500"/>
                      <a:pt x="437938" y="15474"/>
                    </a:cubicBezTo>
                    <a:cubicBezTo>
                      <a:pt x="421869" y="30114"/>
                      <a:pt x="417601" y="53799"/>
                      <a:pt x="427547" y="73181"/>
                    </a:cubicBezTo>
                    <a:cubicBezTo>
                      <a:pt x="204686" y="396774"/>
                      <a:pt x="70765" y="773868"/>
                      <a:pt x="39342" y="1166280"/>
                    </a:cubicBezTo>
                    <a:cubicBezTo>
                      <a:pt x="30612" y="1168299"/>
                      <a:pt x="22576" y="1172632"/>
                      <a:pt x="16067" y="1178825"/>
                    </a:cubicBezTo>
                    <a:cubicBezTo>
                      <a:pt x="-5167" y="1199921"/>
                      <a:pt x="-5382" y="1234341"/>
                      <a:pt x="15586" y="1255701"/>
                    </a:cubicBezTo>
                    <a:cubicBezTo>
                      <a:pt x="15746" y="1255864"/>
                      <a:pt x="15906" y="1256027"/>
                      <a:pt x="16067" y="1256186"/>
                    </a:cubicBezTo>
                    <a:cubicBezTo>
                      <a:pt x="26272" y="1266595"/>
                      <a:pt x="40189" y="1272466"/>
                      <a:pt x="54721" y="1272495"/>
                    </a:cubicBezTo>
                    <a:cubicBezTo>
                      <a:pt x="67869" y="1271897"/>
                      <a:pt x="80321" y="1266377"/>
                      <a:pt x="89634" y="1257023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14"/>
              <p:cNvSpPr/>
              <p:nvPr/>
            </p:nvSpPr>
            <p:spPr>
              <a:xfrm>
                <a:off x="8869029" y="2595873"/>
                <a:ext cx="971858" cy="1935776"/>
              </a:xfrm>
              <a:custGeom>
                <a:avLst/>
                <a:gdLst/>
                <a:ahLst/>
                <a:cxnLst/>
                <a:rect l="l" t="t" r="r" b="b"/>
                <a:pathLst>
                  <a:path w="1047825" h="2087090" extrusionOk="0">
                    <a:moveTo>
                      <a:pt x="1047826" y="55199"/>
                    </a:moveTo>
                    <a:cubicBezTo>
                      <a:pt x="1047826" y="40860"/>
                      <a:pt x="1042298" y="27077"/>
                      <a:pt x="1032447" y="16728"/>
                    </a:cubicBezTo>
                    <a:cubicBezTo>
                      <a:pt x="1022264" y="5981"/>
                      <a:pt x="1008132" y="-71"/>
                      <a:pt x="993378" y="1"/>
                    </a:cubicBezTo>
                    <a:cubicBezTo>
                      <a:pt x="979246" y="-16"/>
                      <a:pt x="965655" y="5537"/>
                      <a:pt x="955554" y="15473"/>
                    </a:cubicBezTo>
                    <a:cubicBezTo>
                      <a:pt x="945164" y="25530"/>
                      <a:pt x="939303" y="39430"/>
                      <a:pt x="939345" y="53945"/>
                    </a:cubicBezTo>
                    <a:cubicBezTo>
                      <a:pt x="938887" y="68371"/>
                      <a:pt x="944457" y="82330"/>
                      <a:pt x="954723" y="92416"/>
                    </a:cubicBezTo>
                    <a:cubicBezTo>
                      <a:pt x="961831" y="99705"/>
                      <a:pt x="970975" y="104660"/>
                      <a:pt x="980908" y="106634"/>
                    </a:cubicBezTo>
                    <a:cubicBezTo>
                      <a:pt x="1011375" y="844789"/>
                      <a:pt x="675416" y="1549959"/>
                      <a:pt x="84381" y="1988403"/>
                    </a:cubicBezTo>
                    <a:cubicBezTo>
                      <a:pt x="75282" y="1981871"/>
                      <a:pt x="64384" y="1978362"/>
                      <a:pt x="53208" y="1978367"/>
                    </a:cubicBezTo>
                    <a:cubicBezTo>
                      <a:pt x="23989" y="1978367"/>
                      <a:pt x="235" y="2002077"/>
                      <a:pt x="7" y="2031474"/>
                    </a:cubicBezTo>
                    <a:cubicBezTo>
                      <a:pt x="-455" y="2061725"/>
                      <a:pt x="23548" y="2086622"/>
                      <a:pt x="53615" y="2087087"/>
                    </a:cubicBezTo>
                    <a:cubicBezTo>
                      <a:pt x="53757" y="2087087"/>
                      <a:pt x="53898" y="2087091"/>
                      <a:pt x="54039" y="2087091"/>
                    </a:cubicBezTo>
                    <a:cubicBezTo>
                      <a:pt x="83786" y="2087095"/>
                      <a:pt x="108035" y="2063075"/>
                      <a:pt x="108488" y="2033147"/>
                    </a:cubicBezTo>
                    <a:cubicBezTo>
                      <a:pt x="108600" y="2020121"/>
                      <a:pt x="104024" y="2007496"/>
                      <a:pt x="95603" y="1997602"/>
                    </a:cubicBezTo>
                    <a:cubicBezTo>
                      <a:pt x="689381" y="1557331"/>
                      <a:pt x="1026795" y="848921"/>
                      <a:pt x="995871" y="107470"/>
                    </a:cubicBezTo>
                    <a:cubicBezTo>
                      <a:pt x="1009089" y="107011"/>
                      <a:pt x="1021682" y="101645"/>
                      <a:pt x="1031200" y="92416"/>
                    </a:cubicBezTo>
                    <a:cubicBezTo>
                      <a:pt x="1041259" y="82602"/>
                      <a:pt x="1047202" y="69287"/>
                      <a:pt x="1047826" y="55199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14"/>
              <p:cNvSpPr/>
              <p:nvPr/>
            </p:nvSpPr>
            <p:spPr>
              <a:xfrm>
                <a:off x="9132753" y="1240176"/>
                <a:ext cx="673694" cy="1182953"/>
              </a:xfrm>
              <a:custGeom>
                <a:avLst/>
                <a:gdLst/>
                <a:ahLst/>
                <a:cxnLst/>
                <a:rect l="l" t="t" r="r" b="b"/>
                <a:pathLst>
                  <a:path w="726355" h="1275421" extrusionOk="0">
                    <a:moveTo>
                      <a:pt x="55103" y="110816"/>
                    </a:moveTo>
                    <a:cubicBezTo>
                      <a:pt x="61209" y="110758"/>
                      <a:pt x="67256" y="109625"/>
                      <a:pt x="72975" y="107471"/>
                    </a:cubicBezTo>
                    <a:cubicBezTo>
                      <a:pt x="225805" y="265581"/>
                      <a:pt x="354399" y="445696"/>
                      <a:pt x="454529" y="641893"/>
                    </a:cubicBezTo>
                    <a:cubicBezTo>
                      <a:pt x="436616" y="665332"/>
                      <a:pt x="440980" y="698936"/>
                      <a:pt x="464297" y="716951"/>
                    </a:cubicBezTo>
                    <a:cubicBezTo>
                      <a:pt x="473399" y="724014"/>
                      <a:pt x="484580" y="727903"/>
                      <a:pt x="496093" y="728036"/>
                    </a:cubicBezTo>
                    <a:cubicBezTo>
                      <a:pt x="561390" y="871176"/>
                      <a:pt x="611391" y="1020886"/>
                      <a:pt x="645307" y="1174643"/>
                    </a:cubicBezTo>
                    <a:cubicBezTo>
                      <a:pt x="641275" y="1176307"/>
                      <a:pt x="637617" y="1178720"/>
                      <a:pt x="634500" y="1181752"/>
                    </a:cubicBezTo>
                    <a:cubicBezTo>
                      <a:pt x="624234" y="1191926"/>
                      <a:pt x="618249" y="1205717"/>
                      <a:pt x="617875" y="1220223"/>
                    </a:cubicBezTo>
                    <a:cubicBezTo>
                      <a:pt x="617625" y="1250478"/>
                      <a:pt x="641815" y="1275188"/>
                      <a:pt x="671907" y="1275422"/>
                    </a:cubicBezTo>
                    <a:cubicBezTo>
                      <a:pt x="672032" y="1275422"/>
                      <a:pt x="672198" y="1275422"/>
                      <a:pt x="672323" y="1275422"/>
                    </a:cubicBezTo>
                    <a:cubicBezTo>
                      <a:pt x="702166" y="1275422"/>
                      <a:pt x="726356" y="1251084"/>
                      <a:pt x="726356" y="1221060"/>
                    </a:cubicBezTo>
                    <a:cubicBezTo>
                      <a:pt x="726356" y="1191035"/>
                      <a:pt x="702166" y="1166698"/>
                      <a:pt x="672323" y="1166698"/>
                    </a:cubicBezTo>
                    <a:cubicBezTo>
                      <a:pt x="667917" y="1166288"/>
                      <a:pt x="663428" y="1166288"/>
                      <a:pt x="659023" y="1166698"/>
                    </a:cubicBezTo>
                    <a:cubicBezTo>
                      <a:pt x="625190" y="1014350"/>
                      <a:pt x="575729" y="865941"/>
                      <a:pt x="511472" y="723855"/>
                    </a:cubicBezTo>
                    <a:cubicBezTo>
                      <a:pt x="520283" y="722090"/>
                      <a:pt x="528388" y="717724"/>
                      <a:pt x="534747" y="711310"/>
                    </a:cubicBezTo>
                    <a:cubicBezTo>
                      <a:pt x="545014" y="701290"/>
                      <a:pt x="550957" y="687637"/>
                      <a:pt x="551373" y="673256"/>
                    </a:cubicBezTo>
                    <a:cubicBezTo>
                      <a:pt x="551664" y="658737"/>
                      <a:pt x="546094" y="644720"/>
                      <a:pt x="535994" y="634366"/>
                    </a:cubicBezTo>
                    <a:cubicBezTo>
                      <a:pt x="525977" y="623899"/>
                      <a:pt x="512178" y="618007"/>
                      <a:pt x="497756" y="618058"/>
                    </a:cubicBezTo>
                    <a:cubicBezTo>
                      <a:pt x="486159" y="618133"/>
                      <a:pt x="474812" y="621783"/>
                      <a:pt x="465336" y="628512"/>
                    </a:cubicBezTo>
                    <a:cubicBezTo>
                      <a:pt x="365471" y="434046"/>
                      <a:pt x="237754" y="255391"/>
                      <a:pt x="86276" y="98271"/>
                    </a:cubicBezTo>
                    <a:cubicBezTo>
                      <a:pt x="88541" y="97017"/>
                      <a:pt x="90640" y="95470"/>
                      <a:pt x="92510" y="93671"/>
                    </a:cubicBezTo>
                    <a:cubicBezTo>
                      <a:pt x="113629" y="72788"/>
                      <a:pt x="113920" y="38632"/>
                      <a:pt x="93163" y="17384"/>
                    </a:cubicBezTo>
                    <a:cubicBezTo>
                      <a:pt x="92947" y="17163"/>
                      <a:pt x="92731" y="16945"/>
                      <a:pt x="92510" y="16728"/>
                    </a:cubicBezTo>
                    <a:cubicBezTo>
                      <a:pt x="82327" y="5981"/>
                      <a:pt x="68195" y="-70"/>
                      <a:pt x="53441" y="1"/>
                    </a:cubicBezTo>
                    <a:cubicBezTo>
                      <a:pt x="39413" y="-91"/>
                      <a:pt x="25938" y="5483"/>
                      <a:pt x="16033" y="15473"/>
                    </a:cubicBezTo>
                    <a:cubicBezTo>
                      <a:pt x="-5085" y="36357"/>
                      <a:pt x="-5381" y="70513"/>
                      <a:pt x="15381" y="91760"/>
                    </a:cubicBezTo>
                    <a:cubicBezTo>
                      <a:pt x="15597" y="91982"/>
                      <a:pt x="15813" y="92199"/>
                      <a:pt x="16033" y="92417"/>
                    </a:cubicBezTo>
                    <a:cubicBezTo>
                      <a:pt x="25788" y="103958"/>
                      <a:pt x="40044" y="110670"/>
                      <a:pt x="55103" y="11081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14"/>
              <p:cNvSpPr/>
              <p:nvPr/>
            </p:nvSpPr>
            <p:spPr>
              <a:xfrm>
                <a:off x="9355602" y="2415991"/>
                <a:ext cx="218614" cy="1162141"/>
              </a:xfrm>
              <a:custGeom>
                <a:avLst/>
                <a:gdLst/>
                <a:ahLst/>
                <a:cxnLst/>
                <a:rect l="l" t="t" r="r" b="b"/>
                <a:pathLst>
                  <a:path w="235702" h="1252982" extrusionOk="0">
                    <a:moveTo>
                      <a:pt x="235691" y="54505"/>
                    </a:moveTo>
                    <a:cubicBezTo>
                      <a:pt x="235982" y="39987"/>
                      <a:pt x="230413" y="25969"/>
                      <a:pt x="220313" y="15616"/>
                    </a:cubicBezTo>
                    <a:cubicBezTo>
                      <a:pt x="199032" y="-5205"/>
                      <a:pt x="165116" y="-5205"/>
                      <a:pt x="143836" y="15616"/>
                    </a:cubicBezTo>
                    <a:cubicBezTo>
                      <a:pt x="122601" y="36712"/>
                      <a:pt x="122389" y="71132"/>
                      <a:pt x="143337" y="92492"/>
                    </a:cubicBezTo>
                    <a:cubicBezTo>
                      <a:pt x="143503" y="92655"/>
                      <a:pt x="143669" y="92818"/>
                      <a:pt x="143836" y="92977"/>
                    </a:cubicBezTo>
                    <a:cubicBezTo>
                      <a:pt x="154060" y="103285"/>
                      <a:pt x="168026" y="108884"/>
                      <a:pt x="182490" y="108449"/>
                    </a:cubicBezTo>
                    <a:cubicBezTo>
                      <a:pt x="232906" y="459487"/>
                      <a:pt x="187353" y="817713"/>
                      <a:pt x="50733" y="1144677"/>
                    </a:cubicBezTo>
                    <a:cubicBezTo>
                      <a:pt x="37807" y="1145342"/>
                      <a:pt x="25550" y="1150686"/>
                      <a:pt x="16235" y="1159731"/>
                    </a:cubicBezTo>
                    <a:cubicBezTo>
                      <a:pt x="5898" y="1169658"/>
                      <a:pt x="42" y="1183408"/>
                      <a:pt x="25" y="1197784"/>
                    </a:cubicBezTo>
                    <a:cubicBezTo>
                      <a:pt x="-419" y="1212249"/>
                      <a:pt x="4980" y="1226279"/>
                      <a:pt x="14988" y="1236674"/>
                    </a:cubicBezTo>
                    <a:cubicBezTo>
                      <a:pt x="25321" y="1247145"/>
                      <a:pt x="39390" y="1253020"/>
                      <a:pt x="54058" y="1252983"/>
                    </a:cubicBezTo>
                    <a:cubicBezTo>
                      <a:pt x="68103" y="1252941"/>
                      <a:pt x="81611" y="1247563"/>
                      <a:pt x="91881" y="1237929"/>
                    </a:cubicBezTo>
                    <a:cubicBezTo>
                      <a:pt x="113390" y="1217794"/>
                      <a:pt x="114604" y="1183922"/>
                      <a:pt x="94591" y="1162282"/>
                    </a:cubicBezTo>
                    <a:cubicBezTo>
                      <a:pt x="87097" y="1154181"/>
                      <a:pt x="77292" y="1148616"/>
                      <a:pt x="66527" y="1146349"/>
                    </a:cubicBezTo>
                    <a:cubicBezTo>
                      <a:pt x="202814" y="816935"/>
                      <a:pt x="247620" y="456472"/>
                      <a:pt x="196206" y="103431"/>
                    </a:cubicBezTo>
                    <a:cubicBezTo>
                      <a:pt x="204810" y="101420"/>
                      <a:pt x="212706" y="97079"/>
                      <a:pt x="219066" y="90886"/>
                    </a:cubicBezTo>
                    <a:cubicBezTo>
                      <a:pt x="229166" y="81431"/>
                      <a:pt x="235109" y="68359"/>
                      <a:pt x="235691" y="54505"/>
                    </a:cubicBezTo>
                    <a:close/>
                  </a:path>
                </a:pathLst>
              </a:custGeom>
              <a:solidFill>
                <a:srgbClr val="BA1E6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14"/>
              <p:cNvSpPr/>
              <p:nvPr/>
            </p:nvSpPr>
            <p:spPr>
              <a:xfrm>
                <a:off x="6375093" y="687107"/>
                <a:ext cx="2634559" cy="545198"/>
              </a:xfrm>
              <a:custGeom>
                <a:avLst/>
                <a:gdLst/>
                <a:ahLst/>
                <a:cxnLst/>
                <a:rect l="l" t="t" r="r" b="b"/>
                <a:pathLst>
                  <a:path w="2840495" h="587815" extrusionOk="0">
                    <a:moveTo>
                      <a:pt x="55717" y="587777"/>
                    </a:moveTo>
                    <a:cubicBezTo>
                      <a:pt x="69861" y="587840"/>
                      <a:pt x="83452" y="582279"/>
                      <a:pt x="93540" y="572305"/>
                    </a:cubicBezTo>
                    <a:cubicBezTo>
                      <a:pt x="114658" y="551422"/>
                      <a:pt x="114949" y="517265"/>
                      <a:pt x="94192" y="496018"/>
                    </a:cubicBezTo>
                    <a:cubicBezTo>
                      <a:pt x="93976" y="495797"/>
                      <a:pt x="93760" y="495579"/>
                      <a:pt x="93540" y="495362"/>
                    </a:cubicBezTo>
                    <a:lnTo>
                      <a:pt x="87721" y="490762"/>
                    </a:lnTo>
                    <a:cubicBezTo>
                      <a:pt x="339160" y="294131"/>
                      <a:pt x="629781" y="154353"/>
                      <a:pt x="939776" y="80954"/>
                    </a:cubicBezTo>
                    <a:cubicBezTo>
                      <a:pt x="941663" y="85216"/>
                      <a:pt x="944185" y="89165"/>
                      <a:pt x="947257" y="92663"/>
                    </a:cubicBezTo>
                    <a:cubicBezTo>
                      <a:pt x="957590" y="103135"/>
                      <a:pt x="971659" y="109008"/>
                      <a:pt x="986327" y="108972"/>
                    </a:cubicBezTo>
                    <a:cubicBezTo>
                      <a:pt x="1000371" y="108931"/>
                      <a:pt x="1013879" y="103554"/>
                      <a:pt x="1024150" y="93918"/>
                    </a:cubicBezTo>
                    <a:cubicBezTo>
                      <a:pt x="1032658" y="85178"/>
                      <a:pt x="1038061" y="73861"/>
                      <a:pt x="1039528" y="61719"/>
                    </a:cubicBezTo>
                    <a:cubicBezTo>
                      <a:pt x="1085664" y="53355"/>
                      <a:pt x="1127643" y="46246"/>
                      <a:pt x="1167960" y="41228"/>
                    </a:cubicBezTo>
                    <a:cubicBezTo>
                      <a:pt x="1261715" y="29396"/>
                      <a:pt x="1356102" y="23391"/>
                      <a:pt x="1450593" y="23247"/>
                    </a:cubicBezTo>
                    <a:cubicBezTo>
                      <a:pt x="1911563" y="22832"/>
                      <a:pt x="2361048" y="167919"/>
                      <a:pt x="2735741" y="438072"/>
                    </a:cubicBezTo>
                    <a:cubicBezTo>
                      <a:pt x="2723803" y="465337"/>
                      <a:pt x="2736094" y="497177"/>
                      <a:pt x="2763193" y="509186"/>
                    </a:cubicBezTo>
                    <a:cubicBezTo>
                      <a:pt x="2770126" y="512256"/>
                      <a:pt x="2777624" y="513816"/>
                      <a:pt x="2785201" y="513761"/>
                    </a:cubicBezTo>
                    <a:cubicBezTo>
                      <a:pt x="2799333" y="513778"/>
                      <a:pt x="2812912" y="508225"/>
                      <a:pt x="2823024" y="498289"/>
                    </a:cubicBezTo>
                    <a:cubicBezTo>
                      <a:pt x="2833822" y="488579"/>
                      <a:pt x="2840144" y="474804"/>
                      <a:pt x="2840481" y="460235"/>
                    </a:cubicBezTo>
                    <a:cubicBezTo>
                      <a:pt x="2841171" y="430219"/>
                      <a:pt x="2817542" y="405326"/>
                      <a:pt x="2787707" y="404633"/>
                    </a:cubicBezTo>
                    <a:cubicBezTo>
                      <a:pt x="2787288" y="404623"/>
                      <a:pt x="2786868" y="404619"/>
                      <a:pt x="2786448" y="404619"/>
                    </a:cubicBezTo>
                    <a:cubicBezTo>
                      <a:pt x="2772312" y="404601"/>
                      <a:pt x="2758738" y="410155"/>
                      <a:pt x="2748625" y="420091"/>
                    </a:cubicBezTo>
                    <a:lnTo>
                      <a:pt x="2744884" y="425109"/>
                    </a:lnTo>
                    <a:cubicBezTo>
                      <a:pt x="2367345" y="153187"/>
                      <a:pt x="1914489" y="7360"/>
                      <a:pt x="1450177" y="8193"/>
                    </a:cubicBezTo>
                    <a:cubicBezTo>
                      <a:pt x="1354992" y="8128"/>
                      <a:pt x="1259899" y="14134"/>
                      <a:pt x="1165466" y="26174"/>
                    </a:cubicBezTo>
                    <a:cubicBezTo>
                      <a:pt x="1126396" y="31192"/>
                      <a:pt x="1084833" y="37883"/>
                      <a:pt x="1038697" y="46246"/>
                    </a:cubicBezTo>
                    <a:cubicBezTo>
                      <a:pt x="1037288" y="35077"/>
                      <a:pt x="1032329" y="24663"/>
                      <a:pt x="1024565" y="16556"/>
                    </a:cubicBezTo>
                    <a:cubicBezTo>
                      <a:pt x="1003813" y="-5018"/>
                      <a:pt x="969606" y="-5581"/>
                      <a:pt x="948163" y="15299"/>
                    </a:cubicBezTo>
                    <a:cubicBezTo>
                      <a:pt x="934069" y="29021"/>
                      <a:pt x="928474" y="49348"/>
                      <a:pt x="933541" y="68409"/>
                    </a:cubicBezTo>
                    <a:cubicBezTo>
                      <a:pt x="620293" y="141599"/>
                      <a:pt x="326770" y="282904"/>
                      <a:pt x="73589" y="482398"/>
                    </a:cubicBezTo>
                    <a:cubicBezTo>
                      <a:pt x="67376" y="479910"/>
                      <a:pt x="60746" y="478631"/>
                      <a:pt x="54054" y="478635"/>
                    </a:cubicBezTo>
                    <a:cubicBezTo>
                      <a:pt x="39923" y="478618"/>
                      <a:pt x="26344" y="484171"/>
                      <a:pt x="16231" y="494107"/>
                    </a:cubicBezTo>
                    <a:cubicBezTo>
                      <a:pt x="5832" y="504164"/>
                      <a:pt x="-28" y="518064"/>
                      <a:pt x="22" y="532579"/>
                    </a:cubicBezTo>
                    <a:cubicBezTo>
                      <a:pt x="-394" y="546997"/>
                      <a:pt x="5180" y="560935"/>
                      <a:pt x="15400" y="571051"/>
                    </a:cubicBezTo>
                    <a:cubicBezTo>
                      <a:pt x="25783" y="582258"/>
                      <a:pt x="40501" y="588363"/>
                      <a:pt x="55717" y="587777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14"/>
              <p:cNvSpPr/>
              <p:nvPr/>
            </p:nvSpPr>
            <p:spPr>
              <a:xfrm>
                <a:off x="7495865" y="1256481"/>
                <a:ext cx="888638" cy="218362"/>
              </a:xfrm>
              <a:custGeom>
                <a:avLst/>
                <a:gdLst/>
                <a:ahLst/>
                <a:cxnLst/>
                <a:rect l="l" t="t" r="r" b="b"/>
                <a:pathLst>
                  <a:path w="958100" h="235431" extrusionOk="0">
                    <a:moveTo>
                      <a:pt x="904246" y="124197"/>
                    </a:moveTo>
                    <a:cubicBezTo>
                      <a:pt x="890111" y="124181"/>
                      <a:pt x="876536" y="129734"/>
                      <a:pt x="866424" y="139670"/>
                    </a:cubicBezTo>
                    <a:cubicBezTo>
                      <a:pt x="861939" y="144299"/>
                      <a:pt x="858281" y="149676"/>
                      <a:pt x="855617" y="155560"/>
                    </a:cubicBezTo>
                    <a:cubicBezTo>
                      <a:pt x="662014" y="74414"/>
                      <a:pt x="454362" y="32630"/>
                      <a:pt x="244631" y="32618"/>
                    </a:cubicBezTo>
                    <a:cubicBezTo>
                      <a:pt x="198496" y="32618"/>
                      <a:pt x="151113" y="34709"/>
                      <a:pt x="104978" y="38891"/>
                    </a:cubicBezTo>
                    <a:cubicBezTo>
                      <a:pt x="102837" y="30615"/>
                      <a:pt x="98697" y="23004"/>
                      <a:pt x="92924" y="16727"/>
                    </a:cubicBezTo>
                    <a:cubicBezTo>
                      <a:pt x="82745" y="5980"/>
                      <a:pt x="68609" y="-70"/>
                      <a:pt x="53854" y="1"/>
                    </a:cubicBezTo>
                    <a:cubicBezTo>
                      <a:pt x="39723" y="-16"/>
                      <a:pt x="26144" y="5537"/>
                      <a:pt x="16031" y="15473"/>
                    </a:cubicBezTo>
                    <a:cubicBezTo>
                      <a:pt x="-5087" y="36356"/>
                      <a:pt x="-5378" y="70513"/>
                      <a:pt x="15379" y="91760"/>
                    </a:cubicBezTo>
                    <a:cubicBezTo>
                      <a:pt x="15595" y="91981"/>
                      <a:pt x="15811" y="92199"/>
                      <a:pt x="16031" y="92416"/>
                    </a:cubicBezTo>
                    <a:cubicBezTo>
                      <a:pt x="26210" y="103163"/>
                      <a:pt x="40346" y="109214"/>
                      <a:pt x="55101" y="109143"/>
                    </a:cubicBezTo>
                    <a:cubicBezTo>
                      <a:pt x="83996" y="108692"/>
                      <a:pt x="107251" y="85111"/>
                      <a:pt x="107472" y="56036"/>
                    </a:cubicBezTo>
                    <a:cubicBezTo>
                      <a:pt x="152776" y="51854"/>
                      <a:pt x="199327" y="50181"/>
                      <a:pt x="245047" y="50181"/>
                    </a:cubicBezTo>
                    <a:cubicBezTo>
                      <a:pt x="453223" y="50114"/>
                      <a:pt x="659345" y="91618"/>
                      <a:pt x="851461" y="172287"/>
                    </a:cubicBezTo>
                    <a:cubicBezTo>
                      <a:pt x="848347" y="189077"/>
                      <a:pt x="853451" y="206351"/>
                      <a:pt x="865176" y="218704"/>
                    </a:cubicBezTo>
                    <a:cubicBezTo>
                      <a:pt x="875356" y="229451"/>
                      <a:pt x="889491" y="235502"/>
                      <a:pt x="904246" y="235431"/>
                    </a:cubicBezTo>
                    <a:cubicBezTo>
                      <a:pt x="918378" y="235447"/>
                      <a:pt x="931957" y="229894"/>
                      <a:pt x="942069" y="219958"/>
                    </a:cubicBezTo>
                    <a:cubicBezTo>
                      <a:pt x="963188" y="199075"/>
                      <a:pt x="963479" y="164919"/>
                      <a:pt x="942722" y="143672"/>
                    </a:cubicBezTo>
                    <a:cubicBezTo>
                      <a:pt x="942506" y="143450"/>
                      <a:pt x="942290" y="143232"/>
                      <a:pt x="942069" y="143015"/>
                    </a:cubicBezTo>
                    <a:cubicBezTo>
                      <a:pt x="932547" y="131804"/>
                      <a:pt x="918881" y="125004"/>
                      <a:pt x="904246" y="124197"/>
                    </a:cubicBezTo>
                    <a:close/>
                  </a:path>
                </a:pathLst>
              </a:custGeom>
              <a:solidFill>
                <a:srgbClr val="F477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14"/>
              <p:cNvSpPr/>
              <p:nvPr/>
            </p:nvSpPr>
            <p:spPr>
              <a:xfrm>
                <a:off x="8443931" y="2306122"/>
                <a:ext cx="202643" cy="608675"/>
              </a:xfrm>
              <a:custGeom>
                <a:avLst/>
                <a:gdLst/>
                <a:ahLst/>
                <a:cxnLst/>
                <a:rect l="l" t="t" r="r" b="b"/>
                <a:pathLst>
                  <a:path w="218483" h="656253" extrusionOk="0">
                    <a:moveTo>
                      <a:pt x="107923" y="54505"/>
                    </a:moveTo>
                    <a:cubicBezTo>
                      <a:pt x="108026" y="40020"/>
                      <a:pt x="102507" y="26070"/>
                      <a:pt x="92544" y="15615"/>
                    </a:cubicBezTo>
                    <a:cubicBezTo>
                      <a:pt x="71251" y="-5205"/>
                      <a:pt x="37360" y="-5205"/>
                      <a:pt x="16067" y="15615"/>
                    </a:cubicBezTo>
                    <a:cubicBezTo>
                      <a:pt x="-5168" y="36712"/>
                      <a:pt x="-5380" y="71132"/>
                      <a:pt x="15585" y="92492"/>
                    </a:cubicBezTo>
                    <a:cubicBezTo>
                      <a:pt x="15747" y="92655"/>
                      <a:pt x="15905" y="92818"/>
                      <a:pt x="16067" y="92977"/>
                    </a:cubicBezTo>
                    <a:cubicBezTo>
                      <a:pt x="26046" y="103109"/>
                      <a:pt x="39712" y="108700"/>
                      <a:pt x="53890" y="108449"/>
                    </a:cubicBezTo>
                    <a:lnTo>
                      <a:pt x="60124" y="108449"/>
                    </a:lnTo>
                    <a:cubicBezTo>
                      <a:pt x="125471" y="246065"/>
                      <a:pt x="156432" y="397648"/>
                      <a:pt x="150318" y="550038"/>
                    </a:cubicBezTo>
                    <a:cubicBezTo>
                      <a:pt x="141498" y="552154"/>
                      <a:pt x="133351" y="556469"/>
                      <a:pt x="126626" y="562583"/>
                    </a:cubicBezTo>
                    <a:cubicBezTo>
                      <a:pt x="116343" y="572757"/>
                      <a:pt x="110383" y="586548"/>
                      <a:pt x="110001" y="601055"/>
                    </a:cubicBezTo>
                    <a:cubicBezTo>
                      <a:pt x="109519" y="615607"/>
                      <a:pt x="115092" y="629703"/>
                      <a:pt x="125379" y="639944"/>
                    </a:cubicBezTo>
                    <a:cubicBezTo>
                      <a:pt x="135583" y="650353"/>
                      <a:pt x="149503" y="656224"/>
                      <a:pt x="164034" y="656253"/>
                    </a:cubicBezTo>
                    <a:cubicBezTo>
                      <a:pt x="193623" y="656262"/>
                      <a:pt x="217805" y="632493"/>
                      <a:pt x="218482" y="602727"/>
                    </a:cubicBezTo>
                    <a:cubicBezTo>
                      <a:pt x="218586" y="588242"/>
                      <a:pt x="213066" y="574292"/>
                      <a:pt x="203104" y="563837"/>
                    </a:cubicBezTo>
                    <a:cubicBezTo>
                      <a:pt x="193136" y="553885"/>
                      <a:pt x="179736" y="548194"/>
                      <a:pt x="165696" y="547947"/>
                    </a:cubicBezTo>
                    <a:cubicBezTo>
                      <a:pt x="171469" y="395139"/>
                      <a:pt x="140380" y="243197"/>
                      <a:pt x="75087" y="105104"/>
                    </a:cubicBezTo>
                    <a:cubicBezTo>
                      <a:pt x="81617" y="102992"/>
                      <a:pt x="87586" y="99421"/>
                      <a:pt x="92544" y="94650"/>
                    </a:cubicBezTo>
                    <a:cubicBezTo>
                      <a:pt x="102777" y="83861"/>
                      <a:pt x="108309" y="69413"/>
                      <a:pt x="107923" y="54505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14"/>
              <p:cNvSpPr/>
              <p:nvPr/>
            </p:nvSpPr>
            <p:spPr>
              <a:xfrm>
                <a:off x="6978599" y="3216331"/>
                <a:ext cx="1081196" cy="438593"/>
              </a:xfrm>
              <a:custGeom>
                <a:avLst/>
                <a:gdLst/>
                <a:ahLst/>
                <a:cxnLst/>
                <a:rect l="l" t="t" r="r" b="b"/>
                <a:pathLst>
                  <a:path w="1165710" h="472877" extrusionOk="0">
                    <a:moveTo>
                      <a:pt x="1076941" y="454062"/>
                    </a:moveTo>
                    <a:cubicBezTo>
                      <a:pt x="1087120" y="464809"/>
                      <a:pt x="1101255" y="470860"/>
                      <a:pt x="1116011" y="470789"/>
                    </a:cubicBezTo>
                    <a:cubicBezTo>
                      <a:pt x="1145965" y="468150"/>
                      <a:pt x="1168123" y="441576"/>
                      <a:pt x="1165500" y="411438"/>
                    </a:cubicBezTo>
                    <a:cubicBezTo>
                      <a:pt x="1163193" y="384960"/>
                      <a:pt x="1142329" y="363967"/>
                      <a:pt x="1116011" y="361647"/>
                    </a:cubicBezTo>
                    <a:cubicBezTo>
                      <a:pt x="1101866" y="361584"/>
                      <a:pt x="1088275" y="367146"/>
                      <a:pt x="1078188" y="377119"/>
                    </a:cubicBezTo>
                    <a:cubicBezTo>
                      <a:pt x="1067061" y="388016"/>
                      <a:pt x="1061412" y="403380"/>
                      <a:pt x="1062809" y="418936"/>
                    </a:cubicBezTo>
                    <a:cubicBezTo>
                      <a:pt x="978963" y="443600"/>
                      <a:pt x="892053" y="456132"/>
                      <a:pt x="804699" y="456153"/>
                    </a:cubicBezTo>
                    <a:cubicBezTo>
                      <a:pt x="730753" y="456015"/>
                      <a:pt x="657081" y="447033"/>
                      <a:pt x="585243" y="429390"/>
                    </a:cubicBezTo>
                    <a:cubicBezTo>
                      <a:pt x="384569" y="381154"/>
                      <a:pt x="206012" y="266053"/>
                      <a:pt x="78582" y="102799"/>
                    </a:cubicBezTo>
                    <a:cubicBezTo>
                      <a:pt x="83881" y="100340"/>
                      <a:pt x="88782" y="97099"/>
                      <a:pt x="93129" y="93181"/>
                    </a:cubicBezTo>
                    <a:cubicBezTo>
                      <a:pt x="114364" y="72084"/>
                      <a:pt x="114576" y="37664"/>
                      <a:pt x="93612" y="16304"/>
                    </a:cubicBezTo>
                    <a:cubicBezTo>
                      <a:pt x="93449" y="16141"/>
                      <a:pt x="93291" y="15978"/>
                      <a:pt x="93129" y="15819"/>
                    </a:cubicBezTo>
                    <a:cubicBezTo>
                      <a:pt x="71786" y="-5273"/>
                      <a:pt x="37580" y="-5273"/>
                      <a:pt x="16237" y="15819"/>
                    </a:cubicBezTo>
                    <a:lnTo>
                      <a:pt x="16237" y="15819"/>
                    </a:lnTo>
                    <a:lnTo>
                      <a:pt x="7093" y="21674"/>
                    </a:lnTo>
                    <a:lnTo>
                      <a:pt x="7093" y="28364"/>
                    </a:lnTo>
                    <a:lnTo>
                      <a:pt x="7093" y="28364"/>
                    </a:lnTo>
                    <a:cubicBezTo>
                      <a:pt x="-7371" y="53296"/>
                      <a:pt x="991" y="85307"/>
                      <a:pt x="25771" y="99859"/>
                    </a:cubicBezTo>
                    <a:cubicBezTo>
                      <a:pt x="33968" y="104672"/>
                      <a:pt x="43319" y="107135"/>
                      <a:pt x="52813" y="106980"/>
                    </a:cubicBezTo>
                    <a:lnTo>
                      <a:pt x="61125" y="106980"/>
                    </a:lnTo>
                    <a:cubicBezTo>
                      <a:pt x="190638" y="276227"/>
                      <a:pt x="373838" y="395761"/>
                      <a:pt x="580255" y="445699"/>
                    </a:cubicBezTo>
                    <a:cubicBezTo>
                      <a:pt x="739747" y="485074"/>
                      <a:pt x="906725" y="481611"/>
                      <a:pt x="1064472" y="435663"/>
                    </a:cubicBezTo>
                    <a:cubicBezTo>
                      <a:pt x="1067219" y="442650"/>
                      <a:pt x="1071479" y="448936"/>
                      <a:pt x="1076941" y="45406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14"/>
              <p:cNvSpPr/>
              <p:nvPr/>
            </p:nvSpPr>
            <p:spPr>
              <a:xfrm>
                <a:off x="6825983" y="2616839"/>
                <a:ext cx="171624" cy="556812"/>
              </a:xfrm>
              <a:custGeom>
                <a:avLst/>
                <a:gdLst/>
                <a:ahLst/>
                <a:cxnLst/>
                <a:rect l="l" t="t" r="r" b="b"/>
                <a:pathLst>
                  <a:path w="185039" h="600336" extrusionOk="0">
                    <a:moveTo>
                      <a:pt x="92093" y="583766"/>
                    </a:moveTo>
                    <a:cubicBezTo>
                      <a:pt x="112866" y="605361"/>
                      <a:pt x="147107" y="605921"/>
                      <a:pt x="168570" y="585021"/>
                    </a:cubicBezTo>
                    <a:cubicBezTo>
                      <a:pt x="190034" y="564121"/>
                      <a:pt x="190590" y="529672"/>
                      <a:pt x="169817" y="508077"/>
                    </a:cubicBezTo>
                    <a:cubicBezTo>
                      <a:pt x="159979" y="497636"/>
                      <a:pt x="146296" y="491735"/>
                      <a:pt x="131994" y="491769"/>
                    </a:cubicBezTo>
                    <a:cubicBezTo>
                      <a:pt x="121848" y="491836"/>
                      <a:pt x="111923" y="494729"/>
                      <a:pt x="103315" y="500132"/>
                    </a:cubicBezTo>
                    <a:cubicBezTo>
                      <a:pt x="56681" y="375722"/>
                      <a:pt x="37536" y="242585"/>
                      <a:pt x="47204" y="109979"/>
                    </a:cubicBezTo>
                    <a:lnTo>
                      <a:pt x="56348" y="109979"/>
                    </a:lnTo>
                    <a:cubicBezTo>
                      <a:pt x="69857" y="110142"/>
                      <a:pt x="82874" y="104873"/>
                      <a:pt x="92509" y="95343"/>
                    </a:cubicBezTo>
                    <a:cubicBezTo>
                      <a:pt x="113627" y="74459"/>
                      <a:pt x="113918" y="40303"/>
                      <a:pt x="93161" y="19056"/>
                    </a:cubicBezTo>
                    <a:cubicBezTo>
                      <a:pt x="92945" y="18834"/>
                      <a:pt x="92729" y="18617"/>
                      <a:pt x="92509" y="18399"/>
                    </a:cubicBezTo>
                    <a:cubicBezTo>
                      <a:pt x="83639" y="9016"/>
                      <a:pt x="71664" y="3216"/>
                      <a:pt x="58842" y="2091"/>
                    </a:cubicBezTo>
                    <a:lnTo>
                      <a:pt x="48036" y="0"/>
                    </a:lnTo>
                    <a:lnTo>
                      <a:pt x="43464" y="2509"/>
                    </a:lnTo>
                    <a:lnTo>
                      <a:pt x="43464" y="2509"/>
                    </a:lnTo>
                    <a:cubicBezTo>
                      <a:pt x="33164" y="4006"/>
                      <a:pt x="23579" y="8681"/>
                      <a:pt x="16032" y="15891"/>
                    </a:cubicBezTo>
                    <a:cubicBezTo>
                      <a:pt x="-5087" y="36774"/>
                      <a:pt x="-5378" y="70930"/>
                      <a:pt x="15379" y="92177"/>
                    </a:cubicBezTo>
                    <a:cubicBezTo>
                      <a:pt x="15595" y="92399"/>
                      <a:pt x="15811" y="92616"/>
                      <a:pt x="16032" y="92834"/>
                    </a:cubicBezTo>
                    <a:cubicBezTo>
                      <a:pt x="20737" y="97526"/>
                      <a:pt x="26223" y="101344"/>
                      <a:pt x="32241" y="104124"/>
                    </a:cubicBezTo>
                    <a:cubicBezTo>
                      <a:pt x="21751" y="241347"/>
                      <a:pt x="41768" y="379193"/>
                      <a:pt x="90846" y="507659"/>
                    </a:cubicBezTo>
                    <a:cubicBezTo>
                      <a:pt x="70596" y="529137"/>
                      <a:pt x="71149" y="562971"/>
                      <a:pt x="92093" y="58376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14"/>
              <p:cNvSpPr/>
              <p:nvPr/>
            </p:nvSpPr>
            <p:spPr>
              <a:xfrm>
                <a:off x="7755174" y="2121845"/>
                <a:ext cx="484822" cy="306793"/>
              </a:xfrm>
              <a:custGeom>
                <a:avLst/>
                <a:gdLst/>
                <a:ahLst/>
                <a:cxnLst/>
                <a:rect l="l" t="t" r="r" b="b"/>
                <a:pathLst>
                  <a:path w="522719" h="330774" extrusionOk="0">
                    <a:moveTo>
                      <a:pt x="470322" y="221213"/>
                    </a:moveTo>
                    <a:cubicBezTo>
                      <a:pt x="457720" y="221221"/>
                      <a:pt x="445517" y="225658"/>
                      <a:pt x="435824" y="233758"/>
                    </a:cubicBezTo>
                    <a:cubicBezTo>
                      <a:pt x="350016" y="147832"/>
                      <a:pt x="242520" y="87106"/>
                      <a:pt x="124928" y="58126"/>
                    </a:cubicBezTo>
                    <a:lnTo>
                      <a:pt x="111628" y="55617"/>
                    </a:lnTo>
                    <a:lnTo>
                      <a:pt x="107471" y="55617"/>
                    </a:lnTo>
                    <a:cubicBezTo>
                      <a:pt x="108162" y="25601"/>
                      <a:pt x="84537" y="707"/>
                      <a:pt x="54702" y="13"/>
                    </a:cubicBezTo>
                    <a:cubicBezTo>
                      <a:pt x="54420" y="9"/>
                      <a:pt x="54137" y="5"/>
                      <a:pt x="53855" y="1"/>
                    </a:cubicBezTo>
                    <a:cubicBezTo>
                      <a:pt x="39710" y="-62"/>
                      <a:pt x="26119" y="5499"/>
                      <a:pt x="16032" y="15473"/>
                    </a:cubicBezTo>
                    <a:cubicBezTo>
                      <a:pt x="-5087" y="36356"/>
                      <a:pt x="-5378" y="70512"/>
                      <a:pt x="15379" y="91760"/>
                    </a:cubicBezTo>
                    <a:cubicBezTo>
                      <a:pt x="15595" y="91981"/>
                      <a:pt x="15811" y="92199"/>
                      <a:pt x="16032" y="92416"/>
                    </a:cubicBezTo>
                    <a:cubicBezTo>
                      <a:pt x="26211" y="103163"/>
                      <a:pt x="40346" y="109214"/>
                      <a:pt x="55101" y="109143"/>
                    </a:cubicBezTo>
                    <a:cubicBezTo>
                      <a:pt x="69233" y="109160"/>
                      <a:pt x="82812" y="103607"/>
                      <a:pt x="92924" y="93671"/>
                    </a:cubicBezTo>
                    <a:cubicBezTo>
                      <a:pt x="99121" y="87252"/>
                      <a:pt x="103556" y="79327"/>
                      <a:pt x="105809" y="70671"/>
                    </a:cubicBezTo>
                    <a:lnTo>
                      <a:pt x="107056" y="70671"/>
                    </a:lnTo>
                    <a:lnTo>
                      <a:pt x="119525" y="73599"/>
                    </a:lnTo>
                    <a:cubicBezTo>
                      <a:pt x="234914" y="101925"/>
                      <a:pt x="340324" y="161682"/>
                      <a:pt x="424186" y="246303"/>
                    </a:cubicBezTo>
                    <a:cubicBezTo>
                      <a:pt x="409510" y="267241"/>
                      <a:pt x="411784" y="295731"/>
                      <a:pt x="429590" y="314047"/>
                    </a:cubicBezTo>
                    <a:cubicBezTo>
                      <a:pt x="439769" y="324794"/>
                      <a:pt x="453905" y="330845"/>
                      <a:pt x="468659" y="330774"/>
                    </a:cubicBezTo>
                    <a:cubicBezTo>
                      <a:pt x="482791" y="330790"/>
                      <a:pt x="496370" y="325237"/>
                      <a:pt x="506483" y="315301"/>
                    </a:cubicBezTo>
                    <a:cubicBezTo>
                      <a:pt x="516886" y="305244"/>
                      <a:pt x="522742" y="291344"/>
                      <a:pt x="522692" y="276830"/>
                    </a:cubicBezTo>
                    <a:cubicBezTo>
                      <a:pt x="523158" y="262403"/>
                      <a:pt x="517580" y="248444"/>
                      <a:pt x="507314" y="238358"/>
                    </a:cubicBezTo>
                    <a:cubicBezTo>
                      <a:pt x="497787" y="227858"/>
                      <a:pt x="484446" y="221673"/>
                      <a:pt x="470322" y="221213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14"/>
              <p:cNvSpPr/>
              <p:nvPr/>
            </p:nvSpPr>
            <p:spPr>
              <a:xfrm>
                <a:off x="7072693" y="2658379"/>
                <a:ext cx="143108" cy="394835"/>
              </a:xfrm>
              <a:custGeom>
                <a:avLst/>
                <a:gdLst/>
                <a:ahLst/>
                <a:cxnLst/>
                <a:rect l="l" t="t" r="r" b="b"/>
                <a:pathLst>
                  <a:path w="154294" h="425698" extrusionOk="0">
                    <a:moveTo>
                      <a:pt x="92" y="53526"/>
                    </a:moveTo>
                    <a:cubicBezTo>
                      <a:pt x="-1375" y="77859"/>
                      <a:pt x="14756" y="99734"/>
                      <a:pt x="38331" y="105379"/>
                    </a:cubicBezTo>
                    <a:cubicBezTo>
                      <a:pt x="35505" y="180470"/>
                      <a:pt x="45775" y="255482"/>
                      <a:pt x="68672" y="327010"/>
                    </a:cubicBezTo>
                    <a:cubicBezTo>
                      <a:pt x="65863" y="328377"/>
                      <a:pt x="63211" y="330062"/>
                      <a:pt x="60775" y="332028"/>
                    </a:cubicBezTo>
                    <a:cubicBezTo>
                      <a:pt x="40031" y="353593"/>
                      <a:pt x="40031" y="387824"/>
                      <a:pt x="60775" y="409389"/>
                    </a:cubicBezTo>
                    <a:cubicBezTo>
                      <a:pt x="71133" y="419823"/>
                      <a:pt x="85190" y="425690"/>
                      <a:pt x="99845" y="425698"/>
                    </a:cubicBezTo>
                    <a:cubicBezTo>
                      <a:pt x="113989" y="425761"/>
                      <a:pt x="127581" y="420199"/>
                      <a:pt x="137668" y="410226"/>
                    </a:cubicBezTo>
                    <a:cubicBezTo>
                      <a:pt x="147926" y="400206"/>
                      <a:pt x="153890" y="386553"/>
                      <a:pt x="154294" y="372172"/>
                    </a:cubicBezTo>
                    <a:cubicBezTo>
                      <a:pt x="154397" y="357687"/>
                      <a:pt x="148878" y="343737"/>
                      <a:pt x="138915" y="333282"/>
                    </a:cubicBezTo>
                    <a:cubicBezTo>
                      <a:pt x="128711" y="322874"/>
                      <a:pt x="114791" y="317003"/>
                      <a:pt x="100261" y="316974"/>
                    </a:cubicBezTo>
                    <a:cubicBezTo>
                      <a:pt x="94450" y="316890"/>
                      <a:pt x="88673" y="317881"/>
                      <a:pt x="83220" y="319901"/>
                    </a:cubicBezTo>
                    <a:cubicBezTo>
                      <a:pt x="61432" y="251559"/>
                      <a:pt x="51037" y="180060"/>
                      <a:pt x="52463" y="108306"/>
                    </a:cubicBezTo>
                    <a:lnTo>
                      <a:pt x="52463" y="108306"/>
                    </a:lnTo>
                    <a:cubicBezTo>
                      <a:pt x="67833" y="109586"/>
                      <a:pt x="82995" y="104095"/>
                      <a:pt x="94026" y="93252"/>
                    </a:cubicBezTo>
                    <a:cubicBezTo>
                      <a:pt x="104359" y="83283"/>
                      <a:pt x="110340" y="69596"/>
                      <a:pt x="110652" y="55199"/>
                    </a:cubicBezTo>
                    <a:cubicBezTo>
                      <a:pt x="110756" y="40713"/>
                      <a:pt x="105236" y="26763"/>
                      <a:pt x="95273" y="16309"/>
                    </a:cubicBezTo>
                    <a:cubicBezTo>
                      <a:pt x="84940" y="5838"/>
                      <a:pt x="70871" y="-37"/>
                      <a:pt x="56203" y="0"/>
                    </a:cubicBezTo>
                    <a:cubicBezTo>
                      <a:pt x="42159" y="42"/>
                      <a:pt x="28651" y="5420"/>
                      <a:pt x="18380" y="15054"/>
                    </a:cubicBezTo>
                    <a:cubicBezTo>
                      <a:pt x="7291" y="24806"/>
                      <a:pt x="679" y="38719"/>
                      <a:pt x="92" y="5352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0;p14"/>
              <p:cNvSpPr/>
              <p:nvPr/>
            </p:nvSpPr>
            <p:spPr>
              <a:xfrm>
                <a:off x="7175554" y="3073785"/>
                <a:ext cx="772668" cy="351008"/>
              </a:xfrm>
              <a:custGeom>
                <a:avLst/>
                <a:gdLst/>
                <a:ahLst/>
                <a:cxnLst/>
                <a:rect l="l" t="t" r="r" b="b"/>
                <a:pathLst>
                  <a:path w="833065" h="378445" extrusionOk="0">
                    <a:moveTo>
                      <a:pt x="107923" y="55199"/>
                    </a:moveTo>
                    <a:cubicBezTo>
                      <a:pt x="108405" y="40647"/>
                      <a:pt x="102831" y="26550"/>
                      <a:pt x="92544" y="16309"/>
                    </a:cubicBezTo>
                    <a:cubicBezTo>
                      <a:pt x="82394" y="5821"/>
                      <a:pt x="68441" y="-66"/>
                      <a:pt x="53890" y="1"/>
                    </a:cubicBezTo>
                    <a:cubicBezTo>
                      <a:pt x="39829" y="-41"/>
                      <a:pt x="26292" y="5345"/>
                      <a:pt x="16067" y="15055"/>
                    </a:cubicBezTo>
                    <a:cubicBezTo>
                      <a:pt x="-5168" y="36151"/>
                      <a:pt x="-5380" y="70571"/>
                      <a:pt x="15585" y="91931"/>
                    </a:cubicBezTo>
                    <a:cubicBezTo>
                      <a:pt x="15747" y="92094"/>
                      <a:pt x="15905" y="92257"/>
                      <a:pt x="16067" y="92416"/>
                    </a:cubicBezTo>
                    <a:cubicBezTo>
                      <a:pt x="26059" y="102582"/>
                      <a:pt x="39679" y="108307"/>
                      <a:pt x="53890" y="108307"/>
                    </a:cubicBezTo>
                    <a:cubicBezTo>
                      <a:pt x="62269" y="108261"/>
                      <a:pt x="70520" y="106258"/>
                      <a:pt x="77997" y="102452"/>
                    </a:cubicBezTo>
                    <a:cubicBezTo>
                      <a:pt x="168971" y="215563"/>
                      <a:pt x="294448" y="295363"/>
                      <a:pt x="435028" y="329519"/>
                    </a:cubicBezTo>
                    <a:cubicBezTo>
                      <a:pt x="486592" y="342190"/>
                      <a:pt x="539474" y="348646"/>
                      <a:pt x="592555" y="348755"/>
                    </a:cubicBezTo>
                    <a:cubicBezTo>
                      <a:pt x="637655" y="348747"/>
                      <a:pt x="682636" y="344122"/>
                      <a:pt x="726805" y="334955"/>
                    </a:cubicBezTo>
                    <a:cubicBezTo>
                      <a:pt x="728543" y="345200"/>
                      <a:pt x="733327" y="354680"/>
                      <a:pt x="740521" y="362136"/>
                    </a:cubicBezTo>
                    <a:cubicBezTo>
                      <a:pt x="750671" y="372624"/>
                      <a:pt x="764624" y="378512"/>
                      <a:pt x="779175" y="378445"/>
                    </a:cubicBezTo>
                    <a:cubicBezTo>
                      <a:pt x="793236" y="378487"/>
                      <a:pt x="806774" y="373101"/>
                      <a:pt x="816998" y="363391"/>
                    </a:cubicBezTo>
                    <a:cubicBezTo>
                      <a:pt x="838233" y="342294"/>
                      <a:pt x="838445" y="307874"/>
                      <a:pt x="817481" y="286514"/>
                    </a:cubicBezTo>
                    <a:cubicBezTo>
                      <a:pt x="817318" y="286351"/>
                      <a:pt x="817160" y="286188"/>
                      <a:pt x="816998" y="286029"/>
                    </a:cubicBezTo>
                    <a:cubicBezTo>
                      <a:pt x="795655" y="264937"/>
                      <a:pt x="761448" y="264937"/>
                      <a:pt x="740106" y="286029"/>
                    </a:cubicBezTo>
                    <a:cubicBezTo>
                      <a:pt x="730928" y="295233"/>
                      <a:pt x="725201" y="307348"/>
                      <a:pt x="723896" y="320319"/>
                    </a:cubicBezTo>
                    <a:cubicBezTo>
                      <a:pt x="680291" y="329502"/>
                      <a:pt x="635860" y="334127"/>
                      <a:pt x="591308" y="334119"/>
                    </a:cubicBezTo>
                    <a:cubicBezTo>
                      <a:pt x="539478" y="333759"/>
                      <a:pt x="487864" y="327303"/>
                      <a:pt x="437522" y="314883"/>
                    </a:cubicBezTo>
                    <a:cubicBezTo>
                      <a:pt x="301102" y="281337"/>
                      <a:pt x="179262" y="203972"/>
                      <a:pt x="90466" y="94507"/>
                    </a:cubicBezTo>
                    <a:lnTo>
                      <a:pt x="90466" y="94507"/>
                    </a:lnTo>
                    <a:cubicBezTo>
                      <a:pt x="101763" y="84638"/>
                      <a:pt x="108151" y="70253"/>
                      <a:pt x="107923" y="55199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91;p14"/>
              <p:cNvSpPr/>
              <p:nvPr/>
            </p:nvSpPr>
            <p:spPr>
              <a:xfrm>
                <a:off x="8235205" y="2445796"/>
                <a:ext cx="163419" cy="431127"/>
              </a:xfrm>
              <a:custGeom>
                <a:avLst/>
                <a:gdLst/>
                <a:ahLst/>
                <a:cxnLst/>
                <a:rect l="l" t="t" r="r" b="b"/>
                <a:pathLst>
                  <a:path w="176193" h="464827" extrusionOk="0">
                    <a:moveTo>
                      <a:pt x="107887" y="54601"/>
                    </a:moveTo>
                    <a:cubicBezTo>
                      <a:pt x="107883" y="40262"/>
                      <a:pt x="102372" y="26479"/>
                      <a:pt x="92508" y="16129"/>
                    </a:cubicBezTo>
                    <a:cubicBezTo>
                      <a:pt x="71752" y="-5118"/>
                      <a:pt x="37803" y="-5411"/>
                      <a:pt x="16684" y="15473"/>
                    </a:cubicBezTo>
                    <a:cubicBezTo>
                      <a:pt x="16464" y="15690"/>
                      <a:pt x="16248" y="15908"/>
                      <a:pt x="16032" y="16129"/>
                    </a:cubicBezTo>
                    <a:cubicBezTo>
                      <a:pt x="-5087" y="37013"/>
                      <a:pt x="-5378" y="71169"/>
                      <a:pt x="15379" y="92416"/>
                    </a:cubicBezTo>
                    <a:cubicBezTo>
                      <a:pt x="15595" y="92638"/>
                      <a:pt x="15811" y="92855"/>
                      <a:pt x="16032" y="93073"/>
                    </a:cubicBezTo>
                    <a:cubicBezTo>
                      <a:pt x="25063" y="102711"/>
                      <a:pt x="37391" y="108537"/>
                      <a:pt x="50529" y="109381"/>
                    </a:cubicBezTo>
                    <a:cubicBezTo>
                      <a:pt x="83519" y="188863"/>
                      <a:pt x="100472" y="274149"/>
                      <a:pt x="100406" y="360284"/>
                    </a:cubicBezTo>
                    <a:cubicBezTo>
                      <a:pt x="94196" y="362751"/>
                      <a:pt x="88543" y="366448"/>
                      <a:pt x="83780" y="371156"/>
                    </a:cubicBezTo>
                    <a:cubicBezTo>
                      <a:pt x="62662" y="392040"/>
                      <a:pt x="62371" y="426196"/>
                      <a:pt x="83128" y="447443"/>
                    </a:cubicBezTo>
                    <a:cubicBezTo>
                      <a:pt x="83344" y="447665"/>
                      <a:pt x="83560" y="447882"/>
                      <a:pt x="83780" y="448100"/>
                    </a:cubicBezTo>
                    <a:cubicBezTo>
                      <a:pt x="93959" y="458847"/>
                      <a:pt x="108095" y="464898"/>
                      <a:pt x="122850" y="464826"/>
                    </a:cubicBezTo>
                    <a:cubicBezTo>
                      <a:pt x="136982" y="464843"/>
                      <a:pt x="150561" y="459290"/>
                      <a:pt x="160673" y="449354"/>
                    </a:cubicBezTo>
                    <a:cubicBezTo>
                      <a:pt x="181367" y="427931"/>
                      <a:pt x="181367" y="393834"/>
                      <a:pt x="160673" y="372411"/>
                    </a:cubicBezTo>
                    <a:cubicBezTo>
                      <a:pt x="150789" y="362082"/>
                      <a:pt x="137098" y="356328"/>
                      <a:pt x="122850" y="356520"/>
                    </a:cubicBezTo>
                    <a:lnTo>
                      <a:pt x="115369" y="356520"/>
                    </a:lnTo>
                    <a:cubicBezTo>
                      <a:pt x="115489" y="270465"/>
                      <a:pt x="98826" y="185221"/>
                      <a:pt x="66324" y="105618"/>
                    </a:cubicBezTo>
                    <a:cubicBezTo>
                      <a:pt x="76141" y="103761"/>
                      <a:pt x="85227" y="99119"/>
                      <a:pt x="92508" y="92236"/>
                    </a:cubicBezTo>
                    <a:cubicBezTo>
                      <a:pt x="102210" y="82121"/>
                      <a:pt x="107713" y="68660"/>
                      <a:pt x="107887" y="54601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14"/>
              <p:cNvSpPr/>
              <p:nvPr/>
            </p:nvSpPr>
            <p:spPr>
              <a:xfrm>
                <a:off x="7798778" y="1867167"/>
                <a:ext cx="650587" cy="403302"/>
              </a:xfrm>
              <a:custGeom>
                <a:avLst/>
                <a:gdLst/>
                <a:ahLst/>
                <a:cxnLst/>
                <a:rect l="l" t="t" r="r" b="b"/>
                <a:pathLst>
                  <a:path w="701441" h="434827" extrusionOk="0">
                    <a:moveTo>
                      <a:pt x="648630" y="326592"/>
                    </a:moveTo>
                    <a:cubicBezTo>
                      <a:pt x="634586" y="326634"/>
                      <a:pt x="621078" y="332012"/>
                      <a:pt x="610807" y="341646"/>
                    </a:cubicBezTo>
                    <a:lnTo>
                      <a:pt x="610807" y="341646"/>
                    </a:lnTo>
                    <a:cubicBezTo>
                      <a:pt x="609386" y="339618"/>
                      <a:pt x="607860" y="337661"/>
                      <a:pt x="606235" y="335792"/>
                    </a:cubicBezTo>
                    <a:cubicBezTo>
                      <a:pt x="602495" y="331192"/>
                      <a:pt x="598338" y="326592"/>
                      <a:pt x="594182" y="322410"/>
                    </a:cubicBezTo>
                    <a:cubicBezTo>
                      <a:pt x="470638" y="196482"/>
                      <a:pt x="314355" y="108081"/>
                      <a:pt x="143216" y="67326"/>
                    </a:cubicBezTo>
                    <a:cubicBezTo>
                      <a:pt x="133241" y="64817"/>
                      <a:pt x="123266" y="63144"/>
                      <a:pt x="112875" y="61054"/>
                    </a:cubicBezTo>
                    <a:lnTo>
                      <a:pt x="106640" y="61054"/>
                    </a:lnTo>
                    <a:cubicBezTo>
                      <a:pt x="109263" y="44929"/>
                      <a:pt x="104184" y="28503"/>
                      <a:pt x="92924" y="16728"/>
                    </a:cubicBezTo>
                    <a:cubicBezTo>
                      <a:pt x="82745" y="5981"/>
                      <a:pt x="68610" y="-70"/>
                      <a:pt x="53854" y="1"/>
                    </a:cubicBezTo>
                    <a:cubicBezTo>
                      <a:pt x="39719" y="-16"/>
                      <a:pt x="26144" y="5537"/>
                      <a:pt x="16031" y="15473"/>
                    </a:cubicBezTo>
                    <a:cubicBezTo>
                      <a:pt x="-5087" y="36356"/>
                      <a:pt x="-5378" y="70513"/>
                      <a:pt x="15379" y="91760"/>
                    </a:cubicBezTo>
                    <a:cubicBezTo>
                      <a:pt x="15595" y="91981"/>
                      <a:pt x="15811" y="92199"/>
                      <a:pt x="16031" y="92416"/>
                    </a:cubicBezTo>
                    <a:cubicBezTo>
                      <a:pt x="26210" y="103163"/>
                      <a:pt x="40346" y="109214"/>
                      <a:pt x="55101" y="109143"/>
                    </a:cubicBezTo>
                    <a:cubicBezTo>
                      <a:pt x="69233" y="109160"/>
                      <a:pt x="82812" y="103607"/>
                      <a:pt x="92924" y="93671"/>
                    </a:cubicBezTo>
                    <a:cubicBezTo>
                      <a:pt x="97916" y="88644"/>
                      <a:pt x="101869" y="82677"/>
                      <a:pt x="104562" y="76108"/>
                    </a:cubicBezTo>
                    <a:lnTo>
                      <a:pt x="111212" y="76108"/>
                    </a:lnTo>
                    <a:cubicBezTo>
                      <a:pt x="121188" y="76108"/>
                      <a:pt x="131163" y="79871"/>
                      <a:pt x="140722" y="82380"/>
                    </a:cubicBezTo>
                    <a:cubicBezTo>
                      <a:pt x="317513" y="125678"/>
                      <a:pt x="477521" y="220870"/>
                      <a:pt x="600416" y="355864"/>
                    </a:cubicBezTo>
                    <a:cubicBezTo>
                      <a:pt x="588974" y="376371"/>
                      <a:pt x="592179" y="401992"/>
                      <a:pt x="608313" y="419008"/>
                    </a:cubicBezTo>
                    <a:cubicBezTo>
                      <a:pt x="629656" y="440100"/>
                      <a:pt x="663863" y="440100"/>
                      <a:pt x="685206" y="419008"/>
                    </a:cubicBezTo>
                    <a:cubicBezTo>
                      <a:pt x="695543" y="409080"/>
                      <a:pt x="701399" y="395331"/>
                      <a:pt x="701416" y="380954"/>
                    </a:cubicBezTo>
                    <a:cubicBezTo>
                      <a:pt x="701861" y="366490"/>
                      <a:pt x="696461" y="352460"/>
                      <a:pt x="686453" y="342064"/>
                    </a:cubicBezTo>
                    <a:cubicBezTo>
                      <a:pt x="676295" y="332204"/>
                      <a:pt x="662745" y="326663"/>
                      <a:pt x="648630" y="3265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93;p14"/>
              <p:cNvSpPr/>
              <p:nvPr/>
            </p:nvSpPr>
            <p:spPr>
              <a:xfrm>
                <a:off x="8552685" y="1945756"/>
                <a:ext cx="377185" cy="634295"/>
              </a:xfrm>
              <a:custGeom>
                <a:avLst/>
                <a:gdLst/>
                <a:ahLst/>
                <a:cxnLst/>
                <a:rect l="l" t="t" r="r" b="b"/>
                <a:pathLst>
                  <a:path w="406668" h="683876" extrusionOk="0">
                    <a:moveTo>
                      <a:pt x="14889" y="91818"/>
                    </a:moveTo>
                    <a:cubicBezTo>
                      <a:pt x="24727" y="102260"/>
                      <a:pt x="38410" y="108160"/>
                      <a:pt x="52712" y="108127"/>
                    </a:cubicBezTo>
                    <a:cubicBezTo>
                      <a:pt x="60147" y="108052"/>
                      <a:pt x="67496" y="106488"/>
                      <a:pt x="74325" y="103527"/>
                    </a:cubicBezTo>
                    <a:cubicBezTo>
                      <a:pt x="190084" y="244848"/>
                      <a:pt x="273265" y="410230"/>
                      <a:pt x="317888" y="587769"/>
                    </a:cubicBezTo>
                    <a:lnTo>
                      <a:pt x="313316" y="590696"/>
                    </a:lnTo>
                    <a:cubicBezTo>
                      <a:pt x="292081" y="611793"/>
                      <a:pt x="291869" y="646212"/>
                      <a:pt x="312834" y="667572"/>
                    </a:cubicBezTo>
                    <a:cubicBezTo>
                      <a:pt x="312996" y="667736"/>
                      <a:pt x="313153" y="667899"/>
                      <a:pt x="313316" y="668057"/>
                    </a:cubicBezTo>
                    <a:cubicBezTo>
                      <a:pt x="334659" y="689150"/>
                      <a:pt x="368865" y="689150"/>
                      <a:pt x="390208" y="668057"/>
                    </a:cubicBezTo>
                    <a:cubicBezTo>
                      <a:pt x="411555" y="647412"/>
                      <a:pt x="412229" y="613260"/>
                      <a:pt x="391705" y="591783"/>
                    </a:cubicBezTo>
                    <a:cubicBezTo>
                      <a:pt x="381638" y="581245"/>
                      <a:pt x="367747" y="575270"/>
                      <a:pt x="353217" y="575223"/>
                    </a:cubicBezTo>
                    <a:cubicBezTo>
                      <a:pt x="346255" y="575215"/>
                      <a:pt x="339355" y="576491"/>
                      <a:pt x="332850" y="578987"/>
                    </a:cubicBezTo>
                    <a:cubicBezTo>
                      <a:pt x="287168" y="401900"/>
                      <a:pt x="203459" y="237036"/>
                      <a:pt x="87625" y="96000"/>
                    </a:cubicBezTo>
                    <a:lnTo>
                      <a:pt x="91366" y="93073"/>
                    </a:lnTo>
                    <a:cubicBezTo>
                      <a:pt x="112484" y="72189"/>
                      <a:pt x="112775" y="38033"/>
                      <a:pt x="92018" y="16786"/>
                    </a:cubicBezTo>
                    <a:cubicBezTo>
                      <a:pt x="91802" y="16564"/>
                      <a:pt x="91586" y="16347"/>
                      <a:pt x="91366" y="16129"/>
                    </a:cubicBezTo>
                    <a:cubicBezTo>
                      <a:pt x="70609" y="-5118"/>
                      <a:pt x="36660" y="-5411"/>
                      <a:pt x="15541" y="15473"/>
                    </a:cubicBezTo>
                    <a:cubicBezTo>
                      <a:pt x="15321" y="15690"/>
                      <a:pt x="15105" y="15908"/>
                      <a:pt x="14889" y="16129"/>
                    </a:cubicBezTo>
                    <a:lnTo>
                      <a:pt x="17798" y="19056"/>
                    </a:lnTo>
                    <a:lnTo>
                      <a:pt x="17798" y="19056"/>
                    </a:lnTo>
                    <a:lnTo>
                      <a:pt x="17798" y="19056"/>
                    </a:lnTo>
                    <a:lnTo>
                      <a:pt x="11148" y="11948"/>
                    </a:lnTo>
                    <a:lnTo>
                      <a:pt x="3251" y="19893"/>
                    </a:lnTo>
                    <a:lnTo>
                      <a:pt x="3251" y="24493"/>
                    </a:lnTo>
                    <a:lnTo>
                      <a:pt x="6160" y="27838"/>
                    </a:lnTo>
                    <a:lnTo>
                      <a:pt x="9070" y="24911"/>
                    </a:lnTo>
                    <a:lnTo>
                      <a:pt x="9070" y="24493"/>
                    </a:lnTo>
                    <a:cubicBezTo>
                      <a:pt x="-4933" y="45527"/>
                      <a:pt x="-2514" y="73532"/>
                      <a:pt x="14889" y="91818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14"/>
              <p:cNvSpPr/>
              <p:nvPr/>
            </p:nvSpPr>
            <p:spPr>
              <a:xfrm>
                <a:off x="7528435" y="2572400"/>
                <a:ext cx="403500" cy="403500"/>
              </a:xfrm>
              <a:prstGeom prst="ellipse">
                <a:avLst/>
              </a:prstGeom>
              <a:noFill/>
              <a:ln w="19050" cap="flat" cmpd="sng">
                <a:solidFill>
                  <a:srgbClr val="53B8E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5" name="Google Shape;95;p14"/>
            <p:cNvSpPr/>
            <p:nvPr/>
          </p:nvSpPr>
          <p:spPr>
            <a:xfrm rot="-4540340">
              <a:off x="8134091" y="1287317"/>
              <a:ext cx="143049" cy="14304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4"/>
            <p:cNvSpPr/>
            <p:nvPr/>
          </p:nvSpPr>
          <p:spPr>
            <a:xfrm rot="-4540340">
              <a:off x="7700468" y="1568464"/>
              <a:ext cx="143049" cy="14304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4"/>
            <p:cNvSpPr/>
            <p:nvPr/>
          </p:nvSpPr>
          <p:spPr>
            <a:xfrm rot="-4540340">
              <a:off x="7917278" y="1423592"/>
              <a:ext cx="143049" cy="14304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>
            <a:endParaRPr/>
          </a:p>
        </p:txBody>
      </p:sp>
      <p:sp>
        <p:nvSpPr>
          <p:cNvPr id="215" name="Google Shape;215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6" name="Google Shape;216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0" name="Google Shape;220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27" name="Google Shape;227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8" name="Google Shape;228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5" name="Google Shape;235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9" name="Google Shape;239;p3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0" name="Google Shape;240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6" name="Google Shape;246;p3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7" name="Google Shape;247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50" name="Google Shape;250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54" name="Google Shape;254;p3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5" name="Google Shape;255;p3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6" name="Google Shape;256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259" name="Google Shape;259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62" name="Google Shape;262;p3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3" name="Google Shape;263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Divider 1b">
  <p:cSld name="BLANK_1_1_3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title"/>
          </p:nvPr>
        </p:nvSpPr>
        <p:spPr>
          <a:xfrm>
            <a:off x="728450" y="2183100"/>
            <a:ext cx="7604100" cy="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1" name="Google Shape;101;p16"/>
          <p:cNvSpPr/>
          <p:nvPr/>
        </p:nvSpPr>
        <p:spPr>
          <a:xfrm>
            <a:off x="-1122125" y="-867850"/>
            <a:ext cx="8370225" cy="284150"/>
          </a:xfrm>
          <a:custGeom>
            <a:avLst/>
            <a:gdLst/>
            <a:ahLst/>
            <a:cxnLst/>
            <a:rect l="l" t="t" r="r" b="b"/>
            <a:pathLst>
              <a:path w="334809" h="11366" extrusionOk="0">
                <a:moveTo>
                  <a:pt x="0" y="11366"/>
                </a:moveTo>
                <a:lnTo>
                  <a:pt x="66846" y="11366"/>
                </a:lnTo>
                <a:lnTo>
                  <a:pt x="75515" y="0"/>
                </a:lnTo>
                <a:lnTo>
                  <a:pt x="334809" y="0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02" name="Google Shape;102;p16"/>
          <p:cNvGrpSpPr/>
          <p:nvPr/>
        </p:nvGrpSpPr>
        <p:grpSpPr>
          <a:xfrm>
            <a:off x="4489016" y="248069"/>
            <a:ext cx="5976642" cy="5948202"/>
            <a:chOff x="4271437" y="-2203256"/>
            <a:chExt cx="7432710" cy="7397341"/>
          </a:xfrm>
        </p:grpSpPr>
        <p:grpSp>
          <p:nvGrpSpPr>
            <p:cNvPr id="103" name="Google Shape;103;p16"/>
            <p:cNvGrpSpPr/>
            <p:nvPr/>
          </p:nvGrpSpPr>
          <p:grpSpPr>
            <a:xfrm rot="-1355861">
              <a:off x="5135776" y="-1323788"/>
              <a:ext cx="5704031" cy="5638406"/>
              <a:chOff x="5618542" y="687107"/>
              <a:chExt cx="4222345" cy="4173766"/>
            </a:xfrm>
          </p:grpSpPr>
          <p:sp>
            <p:nvSpPr>
              <p:cNvPr id="104" name="Google Shape;104;p16"/>
              <p:cNvSpPr/>
              <p:nvPr/>
            </p:nvSpPr>
            <p:spPr>
              <a:xfrm>
                <a:off x="6283415" y="978509"/>
                <a:ext cx="932137" cy="669823"/>
              </a:xfrm>
              <a:custGeom>
                <a:avLst/>
                <a:gdLst/>
                <a:ahLst/>
                <a:cxnLst/>
                <a:rect l="l" t="t" r="r" b="b"/>
                <a:pathLst>
                  <a:path w="1004999" h="722181" extrusionOk="0">
                    <a:moveTo>
                      <a:pt x="5667" y="697928"/>
                    </a:moveTo>
                    <a:lnTo>
                      <a:pt x="3173" y="701273"/>
                    </a:lnTo>
                    <a:lnTo>
                      <a:pt x="11902" y="707964"/>
                    </a:lnTo>
                    <a:lnTo>
                      <a:pt x="17720" y="707964"/>
                    </a:lnTo>
                    <a:cubicBezTo>
                      <a:pt x="27542" y="717151"/>
                      <a:pt x="40468" y="722236"/>
                      <a:pt x="53881" y="722182"/>
                    </a:cubicBezTo>
                    <a:cubicBezTo>
                      <a:pt x="67971" y="721985"/>
                      <a:pt x="81475" y="716461"/>
                      <a:pt x="91704" y="706709"/>
                    </a:cubicBezTo>
                    <a:cubicBezTo>
                      <a:pt x="102024" y="696598"/>
                      <a:pt x="107868" y="682731"/>
                      <a:pt x="107914" y="668237"/>
                    </a:cubicBezTo>
                    <a:cubicBezTo>
                      <a:pt x="108487" y="653794"/>
                      <a:pt x="102889" y="639789"/>
                      <a:pt x="92535" y="629766"/>
                    </a:cubicBezTo>
                    <a:cubicBezTo>
                      <a:pt x="91163" y="628055"/>
                      <a:pt x="89468" y="626634"/>
                      <a:pt x="87547" y="625584"/>
                    </a:cubicBezTo>
                    <a:cubicBezTo>
                      <a:pt x="308496" y="376108"/>
                      <a:pt x="589021" y="187421"/>
                      <a:pt x="902610" y="77362"/>
                    </a:cubicBezTo>
                    <a:cubicBezTo>
                      <a:pt x="905046" y="82921"/>
                      <a:pt x="908421" y="88015"/>
                      <a:pt x="912586" y="92416"/>
                    </a:cubicBezTo>
                    <a:cubicBezTo>
                      <a:pt x="922765" y="103163"/>
                      <a:pt x="936900" y="109214"/>
                      <a:pt x="951655" y="109143"/>
                    </a:cubicBezTo>
                    <a:cubicBezTo>
                      <a:pt x="965787" y="109160"/>
                      <a:pt x="979366" y="103607"/>
                      <a:pt x="989478" y="93671"/>
                    </a:cubicBezTo>
                    <a:cubicBezTo>
                      <a:pt x="1010173" y="72248"/>
                      <a:pt x="1010173" y="38150"/>
                      <a:pt x="989478" y="16727"/>
                    </a:cubicBezTo>
                    <a:cubicBezTo>
                      <a:pt x="979299" y="5980"/>
                      <a:pt x="965164" y="-70"/>
                      <a:pt x="950409" y="1"/>
                    </a:cubicBezTo>
                    <a:cubicBezTo>
                      <a:pt x="921027" y="22"/>
                      <a:pt x="897224" y="24005"/>
                      <a:pt x="897244" y="53566"/>
                    </a:cubicBezTo>
                    <a:cubicBezTo>
                      <a:pt x="897249" y="56637"/>
                      <a:pt x="897515" y="59701"/>
                      <a:pt x="898038" y="62726"/>
                    </a:cubicBezTo>
                    <a:cubicBezTo>
                      <a:pt x="581091" y="173755"/>
                      <a:pt x="297548" y="364319"/>
                      <a:pt x="74247" y="616384"/>
                    </a:cubicBezTo>
                    <a:cubicBezTo>
                      <a:pt x="54425" y="608050"/>
                      <a:pt x="31582" y="612316"/>
                      <a:pt x="16058" y="627257"/>
                    </a:cubicBezTo>
                    <a:cubicBezTo>
                      <a:pt x="-2700" y="645539"/>
                      <a:pt x="-5347" y="674870"/>
                      <a:pt x="9823" y="69625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05;p16"/>
              <p:cNvSpPr/>
              <p:nvPr/>
            </p:nvSpPr>
            <p:spPr>
              <a:xfrm>
                <a:off x="7575830" y="909015"/>
                <a:ext cx="1945056" cy="1352767"/>
              </a:xfrm>
              <a:custGeom>
                <a:avLst/>
                <a:gdLst/>
                <a:ahLst/>
                <a:cxnLst/>
                <a:rect l="l" t="t" r="r" b="b"/>
                <a:pathLst>
                  <a:path w="2097095" h="1458509" extrusionOk="0">
                    <a:moveTo>
                      <a:pt x="158500" y="25927"/>
                    </a:moveTo>
                    <a:cubicBezTo>
                      <a:pt x="136887" y="25927"/>
                      <a:pt x="116936" y="25927"/>
                      <a:pt x="97401" y="25927"/>
                    </a:cubicBezTo>
                    <a:cubicBezTo>
                      <a:pt x="96213" y="22624"/>
                      <a:pt x="94529" y="19522"/>
                      <a:pt x="92414" y="16727"/>
                    </a:cubicBezTo>
                    <a:cubicBezTo>
                      <a:pt x="82235" y="5980"/>
                      <a:pt x="68099" y="-70"/>
                      <a:pt x="53344" y="1"/>
                    </a:cubicBezTo>
                    <a:cubicBezTo>
                      <a:pt x="39212" y="-17"/>
                      <a:pt x="25633" y="5537"/>
                      <a:pt x="15521" y="15473"/>
                    </a:cubicBezTo>
                    <a:cubicBezTo>
                      <a:pt x="-5174" y="36895"/>
                      <a:pt x="-5174" y="70994"/>
                      <a:pt x="15521" y="92416"/>
                    </a:cubicBezTo>
                    <a:cubicBezTo>
                      <a:pt x="25700" y="103163"/>
                      <a:pt x="39836" y="109214"/>
                      <a:pt x="54591" y="109143"/>
                    </a:cubicBezTo>
                    <a:cubicBezTo>
                      <a:pt x="67297" y="108903"/>
                      <a:pt x="79512" y="104165"/>
                      <a:pt x="89088" y="95762"/>
                    </a:cubicBezTo>
                    <a:cubicBezTo>
                      <a:pt x="102713" y="82457"/>
                      <a:pt x="108258" y="62855"/>
                      <a:pt x="103636" y="44327"/>
                    </a:cubicBezTo>
                    <a:cubicBezTo>
                      <a:pt x="121924" y="44327"/>
                      <a:pt x="140212" y="44327"/>
                      <a:pt x="158500" y="44327"/>
                    </a:cubicBezTo>
                    <a:cubicBezTo>
                      <a:pt x="990354" y="45360"/>
                      <a:pt x="1731326" y="573568"/>
                      <a:pt x="2008082" y="1362819"/>
                    </a:cubicBezTo>
                    <a:lnTo>
                      <a:pt x="2004341" y="1365328"/>
                    </a:lnTo>
                    <a:cubicBezTo>
                      <a:pt x="1983106" y="1386425"/>
                      <a:pt x="1982894" y="1420844"/>
                      <a:pt x="2003859" y="1442205"/>
                    </a:cubicBezTo>
                    <a:cubicBezTo>
                      <a:pt x="2004021" y="1442368"/>
                      <a:pt x="2004179" y="1442531"/>
                      <a:pt x="2004341" y="1442690"/>
                    </a:cubicBezTo>
                    <a:cubicBezTo>
                      <a:pt x="2025684" y="1463782"/>
                      <a:pt x="2059870" y="1463782"/>
                      <a:pt x="2081234" y="1442690"/>
                    </a:cubicBezTo>
                    <a:cubicBezTo>
                      <a:pt x="2102348" y="1421476"/>
                      <a:pt x="2102390" y="1387056"/>
                      <a:pt x="2081317" y="1365809"/>
                    </a:cubicBezTo>
                    <a:cubicBezTo>
                      <a:pt x="2081275" y="1365788"/>
                      <a:pt x="2081275" y="1365767"/>
                      <a:pt x="2081234" y="1365746"/>
                    </a:cubicBezTo>
                    <a:cubicBezTo>
                      <a:pt x="2071383" y="1355643"/>
                      <a:pt x="2057917" y="1349923"/>
                      <a:pt x="2043826" y="1349856"/>
                    </a:cubicBezTo>
                    <a:cubicBezTo>
                      <a:pt x="2035934" y="1349827"/>
                      <a:pt x="2028132" y="1351541"/>
                      <a:pt x="2020966" y="1354874"/>
                    </a:cubicBezTo>
                    <a:cubicBezTo>
                      <a:pt x="1927452" y="1083435"/>
                      <a:pt x="1775928" y="835924"/>
                      <a:pt x="1577067" y="629766"/>
                    </a:cubicBezTo>
                    <a:cubicBezTo>
                      <a:pt x="1203888" y="245149"/>
                      <a:pt x="692730" y="27567"/>
                      <a:pt x="158500" y="25927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p16"/>
              <p:cNvSpPr/>
              <p:nvPr/>
            </p:nvSpPr>
            <p:spPr>
              <a:xfrm>
                <a:off x="7687094" y="3706766"/>
                <a:ext cx="1640148" cy="950464"/>
              </a:xfrm>
              <a:custGeom>
                <a:avLst/>
                <a:gdLst/>
                <a:ahLst/>
                <a:cxnLst/>
                <a:rect l="l" t="t" r="r" b="b"/>
                <a:pathLst>
                  <a:path w="1768354" h="1024759" extrusionOk="0">
                    <a:moveTo>
                      <a:pt x="1681665" y="96836"/>
                    </a:moveTo>
                    <a:cubicBezTo>
                      <a:pt x="1691249" y="104455"/>
                      <a:pt x="1703116" y="108583"/>
                      <a:pt x="1715331" y="108545"/>
                    </a:cubicBezTo>
                    <a:cubicBezTo>
                      <a:pt x="1729214" y="108524"/>
                      <a:pt x="1742518" y="102958"/>
                      <a:pt x="1752323" y="93073"/>
                    </a:cubicBezTo>
                    <a:cubicBezTo>
                      <a:pt x="1773442" y="72189"/>
                      <a:pt x="1773732" y="38033"/>
                      <a:pt x="1752976" y="16786"/>
                    </a:cubicBezTo>
                    <a:cubicBezTo>
                      <a:pt x="1752759" y="16564"/>
                      <a:pt x="1752543" y="16347"/>
                      <a:pt x="1752323" y="16129"/>
                    </a:cubicBezTo>
                    <a:cubicBezTo>
                      <a:pt x="1731566" y="-5118"/>
                      <a:pt x="1697617" y="-5411"/>
                      <a:pt x="1676498" y="15473"/>
                    </a:cubicBezTo>
                    <a:cubicBezTo>
                      <a:pt x="1676278" y="15690"/>
                      <a:pt x="1676062" y="15908"/>
                      <a:pt x="1675846" y="16129"/>
                    </a:cubicBezTo>
                    <a:cubicBezTo>
                      <a:pt x="1656731" y="34746"/>
                      <a:pt x="1654079" y="64650"/>
                      <a:pt x="1669611" y="86382"/>
                    </a:cubicBezTo>
                    <a:cubicBezTo>
                      <a:pt x="1320984" y="612930"/>
                      <a:pt x="742647" y="939450"/>
                      <a:pt x="114300" y="964540"/>
                    </a:cubicBezTo>
                    <a:cubicBezTo>
                      <a:pt x="113319" y="952414"/>
                      <a:pt x="108174" y="941039"/>
                      <a:pt x="99753" y="932341"/>
                    </a:cubicBezTo>
                    <a:cubicBezTo>
                      <a:pt x="89574" y="921595"/>
                      <a:pt x="75438" y="915543"/>
                      <a:pt x="60683" y="915614"/>
                    </a:cubicBezTo>
                    <a:cubicBezTo>
                      <a:pt x="46551" y="915598"/>
                      <a:pt x="32972" y="921151"/>
                      <a:pt x="22860" y="931087"/>
                    </a:cubicBezTo>
                    <a:cubicBezTo>
                      <a:pt x="12831" y="940705"/>
                      <a:pt x="6999" y="953961"/>
                      <a:pt x="6650" y="967886"/>
                    </a:cubicBezTo>
                    <a:lnTo>
                      <a:pt x="4156" y="967886"/>
                    </a:lnTo>
                    <a:lnTo>
                      <a:pt x="0" y="967886"/>
                    </a:lnTo>
                    <a:lnTo>
                      <a:pt x="0" y="978758"/>
                    </a:lnTo>
                    <a:lnTo>
                      <a:pt x="0" y="983358"/>
                    </a:lnTo>
                    <a:lnTo>
                      <a:pt x="4156" y="983358"/>
                    </a:lnTo>
                    <a:lnTo>
                      <a:pt x="4156" y="979177"/>
                    </a:lnTo>
                    <a:lnTo>
                      <a:pt x="7481" y="979177"/>
                    </a:lnTo>
                    <a:cubicBezTo>
                      <a:pt x="11230" y="1005521"/>
                      <a:pt x="33804" y="1025008"/>
                      <a:pt x="60267" y="1024757"/>
                    </a:cubicBezTo>
                    <a:cubicBezTo>
                      <a:pt x="74357" y="1024548"/>
                      <a:pt x="87861" y="1019028"/>
                      <a:pt x="98090" y="1009285"/>
                    </a:cubicBezTo>
                    <a:cubicBezTo>
                      <a:pt x="105942" y="1001298"/>
                      <a:pt x="111166" y="991094"/>
                      <a:pt x="113053" y="980013"/>
                    </a:cubicBezTo>
                    <a:cubicBezTo>
                      <a:pt x="416052" y="968095"/>
                      <a:pt x="712388" y="887016"/>
                      <a:pt x="979655" y="742910"/>
                    </a:cubicBezTo>
                    <a:cubicBezTo>
                      <a:pt x="1262496" y="588333"/>
                      <a:pt x="1503494" y="366539"/>
                      <a:pt x="1681665" y="9683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7;p16"/>
              <p:cNvSpPr/>
              <p:nvPr/>
            </p:nvSpPr>
            <p:spPr>
              <a:xfrm>
                <a:off x="5891476" y="2034106"/>
                <a:ext cx="199054" cy="1276813"/>
              </a:xfrm>
              <a:custGeom>
                <a:avLst/>
                <a:gdLst/>
                <a:ahLst/>
                <a:cxnLst/>
                <a:rect l="l" t="t" r="r" b="b"/>
                <a:pathLst>
                  <a:path w="214614" h="1376618" extrusionOk="0">
                    <a:moveTo>
                      <a:pt x="160996" y="108306"/>
                    </a:moveTo>
                    <a:cubicBezTo>
                      <a:pt x="174807" y="108353"/>
                      <a:pt x="188091" y="102945"/>
                      <a:pt x="197987" y="93252"/>
                    </a:cubicBezTo>
                    <a:cubicBezTo>
                      <a:pt x="208245" y="83233"/>
                      <a:pt x="214210" y="69580"/>
                      <a:pt x="214613" y="55199"/>
                    </a:cubicBezTo>
                    <a:cubicBezTo>
                      <a:pt x="214717" y="40713"/>
                      <a:pt x="209197" y="26763"/>
                      <a:pt x="199234" y="16309"/>
                    </a:cubicBezTo>
                    <a:cubicBezTo>
                      <a:pt x="188902" y="5838"/>
                      <a:pt x="174832" y="-37"/>
                      <a:pt x="160164" y="0"/>
                    </a:cubicBezTo>
                    <a:cubicBezTo>
                      <a:pt x="146120" y="42"/>
                      <a:pt x="132612" y="5420"/>
                      <a:pt x="122342" y="15054"/>
                    </a:cubicBezTo>
                    <a:cubicBezTo>
                      <a:pt x="112020" y="25166"/>
                      <a:pt x="106178" y="39032"/>
                      <a:pt x="106132" y="53526"/>
                    </a:cubicBezTo>
                    <a:cubicBezTo>
                      <a:pt x="105607" y="67882"/>
                      <a:pt x="111025" y="81811"/>
                      <a:pt x="121095" y="91998"/>
                    </a:cubicBezTo>
                    <a:lnTo>
                      <a:pt x="125667" y="95343"/>
                    </a:lnTo>
                    <a:cubicBezTo>
                      <a:pt x="-14578" y="472717"/>
                      <a:pt x="-38051" y="883955"/>
                      <a:pt x="58334" y="1275003"/>
                    </a:cubicBezTo>
                    <a:cubicBezTo>
                      <a:pt x="54176" y="1277215"/>
                      <a:pt x="50273" y="1279879"/>
                      <a:pt x="46696" y="1282948"/>
                    </a:cubicBezTo>
                    <a:cubicBezTo>
                      <a:pt x="25577" y="1303832"/>
                      <a:pt x="25284" y="1337988"/>
                      <a:pt x="46042" y="1359235"/>
                    </a:cubicBezTo>
                    <a:cubicBezTo>
                      <a:pt x="46258" y="1359457"/>
                      <a:pt x="46476" y="1359674"/>
                      <a:pt x="46696" y="1359892"/>
                    </a:cubicBezTo>
                    <a:cubicBezTo>
                      <a:pt x="56876" y="1370639"/>
                      <a:pt x="71009" y="1376690"/>
                      <a:pt x="85766" y="1376618"/>
                    </a:cubicBezTo>
                    <a:cubicBezTo>
                      <a:pt x="99899" y="1376635"/>
                      <a:pt x="113477" y="1371082"/>
                      <a:pt x="123588" y="1361146"/>
                    </a:cubicBezTo>
                    <a:cubicBezTo>
                      <a:pt x="133992" y="1351089"/>
                      <a:pt x="139848" y="1337189"/>
                      <a:pt x="139798" y="1322674"/>
                    </a:cubicBezTo>
                    <a:cubicBezTo>
                      <a:pt x="140264" y="1308247"/>
                      <a:pt x="134686" y="1294289"/>
                      <a:pt x="124420" y="1284203"/>
                    </a:cubicBezTo>
                    <a:cubicBezTo>
                      <a:pt x="114262" y="1273171"/>
                      <a:pt x="99875" y="1267079"/>
                      <a:pt x="84934" y="1267476"/>
                    </a:cubicBezTo>
                    <a:cubicBezTo>
                      <a:pt x="80928" y="1267045"/>
                      <a:pt x="76887" y="1267045"/>
                      <a:pt x="72881" y="1267476"/>
                    </a:cubicBezTo>
                    <a:cubicBezTo>
                      <a:pt x="-22099" y="881119"/>
                      <a:pt x="1080" y="474917"/>
                      <a:pt x="139383" y="102034"/>
                    </a:cubicBezTo>
                    <a:cubicBezTo>
                      <a:pt x="146112" y="105517"/>
                      <a:pt x="153456" y="107650"/>
                      <a:pt x="160996" y="10830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16"/>
              <p:cNvSpPr/>
              <p:nvPr/>
            </p:nvSpPr>
            <p:spPr>
              <a:xfrm>
                <a:off x="8620840" y="1579100"/>
                <a:ext cx="588624" cy="1888313"/>
              </a:xfrm>
              <a:custGeom>
                <a:avLst/>
                <a:gdLst/>
                <a:ahLst/>
                <a:cxnLst/>
                <a:rect l="l" t="t" r="r" b="b"/>
                <a:pathLst>
                  <a:path w="634635" h="2035917" extrusionOk="0">
                    <a:moveTo>
                      <a:pt x="549554" y="778635"/>
                    </a:moveTo>
                    <a:cubicBezTo>
                      <a:pt x="473638" y="551907"/>
                      <a:pt x="348236" y="345155"/>
                      <a:pt x="182547" y="173542"/>
                    </a:cubicBezTo>
                    <a:cubicBezTo>
                      <a:pt x="156777" y="147197"/>
                      <a:pt x="127683" y="119597"/>
                      <a:pt x="93185" y="89907"/>
                    </a:cubicBezTo>
                    <a:cubicBezTo>
                      <a:pt x="111947" y="69166"/>
                      <a:pt x="111947" y="37469"/>
                      <a:pt x="93185" y="16728"/>
                    </a:cubicBezTo>
                    <a:cubicBezTo>
                      <a:pt x="83006" y="5981"/>
                      <a:pt x="68870" y="-70"/>
                      <a:pt x="54115" y="1"/>
                    </a:cubicBezTo>
                    <a:cubicBezTo>
                      <a:pt x="39979" y="-16"/>
                      <a:pt x="26405" y="5537"/>
                      <a:pt x="16292" y="15473"/>
                    </a:cubicBezTo>
                    <a:cubicBezTo>
                      <a:pt x="-5063" y="36444"/>
                      <a:pt x="-5479" y="70864"/>
                      <a:pt x="15365" y="92345"/>
                    </a:cubicBezTo>
                    <a:cubicBezTo>
                      <a:pt x="25253" y="102536"/>
                      <a:pt x="38720" y="108420"/>
                      <a:pt x="52868" y="108725"/>
                    </a:cubicBezTo>
                    <a:cubicBezTo>
                      <a:pt x="63525" y="108696"/>
                      <a:pt x="73937" y="105493"/>
                      <a:pt x="82794" y="99525"/>
                    </a:cubicBezTo>
                    <a:cubicBezTo>
                      <a:pt x="598911" y="555235"/>
                      <a:pt x="763220" y="1294248"/>
                      <a:pt x="489286" y="1927768"/>
                    </a:cubicBezTo>
                    <a:cubicBezTo>
                      <a:pt x="477379" y="1928784"/>
                      <a:pt x="466202" y="1933961"/>
                      <a:pt x="457698" y="1942404"/>
                    </a:cubicBezTo>
                    <a:cubicBezTo>
                      <a:pt x="436235" y="1963304"/>
                      <a:pt x="435678" y="1997753"/>
                      <a:pt x="456451" y="2019347"/>
                    </a:cubicBezTo>
                    <a:cubicBezTo>
                      <a:pt x="477225" y="2040941"/>
                      <a:pt x="511465" y="2041502"/>
                      <a:pt x="532928" y="2020602"/>
                    </a:cubicBezTo>
                    <a:cubicBezTo>
                      <a:pt x="554047" y="1999718"/>
                      <a:pt x="554338" y="1965562"/>
                      <a:pt x="533581" y="1944315"/>
                    </a:cubicBezTo>
                    <a:cubicBezTo>
                      <a:pt x="533365" y="1944093"/>
                      <a:pt x="533149" y="1943876"/>
                      <a:pt x="532928" y="1943658"/>
                    </a:cubicBezTo>
                    <a:cubicBezTo>
                      <a:pt x="525368" y="1935705"/>
                      <a:pt x="515455" y="1930423"/>
                      <a:pt x="504665" y="1928604"/>
                    </a:cubicBezTo>
                    <a:cubicBezTo>
                      <a:pt x="660845" y="1564143"/>
                      <a:pt x="676843" y="1154294"/>
                      <a:pt x="549554" y="778635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16"/>
              <p:cNvSpPr/>
              <p:nvPr/>
            </p:nvSpPr>
            <p:spPr>
              <a:xfrm>
                <a:off x="8269767" y="3548978"/>
                <a:ext cx="750191" cy="649614"/>
              </a:xfrm>
              <a:custGeom>
                <a:avLst/>
                <a:gdLst/>
                <a:ahLst/>
                <a:cxnLst/>
                <a:rect l="l" t="t" r="r" b="b"/>
                <a:pathLst>
                  <a:path w="808831" h="700392" extrusionOk="0">
                    <a:moveTo>
                      <a:pt x="719052" y="95761"/>
                    </a:moveTo>
                    <a:cubicBezTo>
                      <a:pt x="728961" y="104104"/>
                      <a:pt x="741459" y="108691"/>
                      <a:pt x="754382" y="108724"/>
                    </a:cubicBezTo>
                    <a:cubicBezTo>
                      <a:pt x="768455" y="108854"/>
                      <a:pt x="782026" y="103451"/>
                      <a:pt x="792204" y="93670"/>
                    </a:cubicBezTo>
                    <a:cubicBezTo>
                      <a:pt x="802487" y="83496"/>
                      <a:pt x="808447" y="69705"/>
                      <a:pt x="808830" y="55199"/>
                    </a:cubicBezTo>
                    <a:cubicBezTo>
                      <a:pt x="809058" y="24944"/>
                      <a:pt x="784868" y="234"/>
                      <a:pt x="754797" y="0"/>
                    </a:cubicBezTo>
                    <a:cubicBezTo>
                      <a:pt x="754660" y="0"/>
                      <a:pt x="754519" y="0"/>
                      <a:pt x="754382" y="0"/>
                    </a:cubicBezTo>
                    <a:cubicBezTo>
                      <a:pt x="724767" y="-67"/>
                      <a:pt x="700710" y="24028"/>
                      <a:pt x="700639" y="53819"/>
                    </a:cubicBezTo>
                    <a:cubicBezTo>
                      <a:pt x="700615" y="64415"/>
                      <a:pt x="703694" y="74786"/>
                      <a:pt x="709493" y="83634"/>
                    </a:cubicBezTo>
                    <a:cubicBezTo>
                      <a:pt x="552723" y="309058"/>
                      <a:pt x="340283" y="489498"/>
                      <a:pt x="93104" y="607184"/>
                    </a:cubicBezTo>
                    <a:lnTo>
                      <a:pt x="93104" y="607184"/>
                    </a:lnTo>
                    <a:cubicBezTo>
                      <a:pt x="82900" y="596776"/>
                      <a:pt x="68980" y="590905"/>
                      <a:pt x="54450" y="590875"/>
                    </a:cubicBezTo>
                    <a:cubicBezTo>
                      <a:pt x="40289" y="590721"/>
                      <a:pt x="26660" y="596295"/>
                      <a:pt x="16627" y="606348"/>
                    </a:cubicBezTo>
                    <a:cubicBezTo>
                      <a:pt x="6294" y="616317"/>
                      <a:pt x="313" y="630004"/>
                      <a:pt x="1" y="644401"/>
                    </a:cubicBezTo>
                    <a:cubicBezTo>
                      <a:pt x="-103" y="658887"/>
                      <a:pt x="5417" y="672837"/>
                      <a:pt x="15380" y="683291"/>
                    </a:cubicBezTo>
                    <a:cubicBezTo>
                      <a:pt x="35605" y="705053"/>
                      <a:pt x="69533" y="706199"/>
                      <a:pt x="91163" y="685850"/>
                    </a:cubicBezTo>
                    <a:cubicBezTo>
                      <a:pt x="108404" y="669629"/>
                      <a:pt x="113075" y="643971"/>
                      <a:pt x="102664" y="622656"/>
                    </a:cubicBezTo>
                    <a:cubicBezTo>
                      <a:pt x="349838" y="503424"/>
                      <a:pt x="562174" y="321921"/>
                      <a:pt x="719052" y="9576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16"/>
              <p:cNvSpPr/>
              <p:nvPr/>
            </p:nvSpPr>
            <p:spPr>
              <a:xfrm>
                <a:off x="6237758" y="2263160"/>
                <a:ext cx="214324" cy="1212043"/>
              </a:xfrm>
              <a:custGeom>
                <a:avLst/>
                <a:gdLst/>
                <a:ahLst/>
                <a:cxnLst/>
                <a:rect l="l" t="t" r="r" b="b"/>
                <a:pathLst>
                  <a:path w="231077" h="1306785" extrusionOk="0">
                    <a:moveTo>
                      <a:pt x="143792" y="1209769"/>
                    </a:moveTo>
                    <a:lnTo>
                      <a:pt x="138805" y="1213114"/>
                    </a:lnTo>
                    <a:cubicBezTo>
                      <a:pt x="128485" y="1223226"/>
                      <a:pt x="122641" y="1237092"/>
                      <a:pt x="122595" y="1251586"/>
                    </a:cubicBezTo>
                    <a:cubicBezTo>
                      <a:pt x="122071" y="1265942"/>
                      <a:pt x="127487" y="1279871"/>
                      <a:pt x="137558" y="1290058"/>
                    </a:cubicBezTo>
                    <a:cubicBezTo>
                      <a:pt x="147737" y="1300805"/>
                      <a:pt x="161873" y="1306856"/>
                      <a:pt x="176628" y="1306785"/>
                    </a:cubicBezTo>
                    <a:cubicBezTo>
                      <a:pt x="206217" y="1306793"/>
                      <a:pt x="230399" y="1283020"/>
                      <a:pt x="231076" y="1253259"/>
                    </a:cubicBezTo>
                    <a:cubicBezTo>
                      <a:pt x="231180" y="1238773"/>
                      <a:pt x="225660" y="1224823"/>
                      <a:pt x="215698" y="1214369"/>
                    </a:cubicBezTo>
                    <a:cubicBezTo>
                      <a:pt x="205789" y="1204082"/>
                      <a:pt x="192114" y="1198336"/>
                      <a:pt x="177875" y="1198479"/>
                    </a:cubicBezTo>
                    <a:cubicBezTo>
                      <a:pt x="170460" y="1198366"/>
                      <a:pt x="163103" y="1199788"/>
                      <a:pt x="156262" y="1202660"/>
                    </a:cubicBezTo>
                    <a:cubicBezTo>
                      <a:pt x="132986" y="1149971"/>
                      <a:pt x="114698" y="1105645"/>
                      <a:pt x="100566" y="1062573"/>
                    </a:cubicBezTo>
                    <a:cubicBezTo>
                      <a:pt x="-5084" y="751759"/>
                      <a:pt x="-11622" y="415512"/>
                      <a:pt x="81863" y="100780"/>
                    </a:cubicBezTo>
                    <a:cubicBezTo>
                      <a:pt x="90333" y="105685"/>
                      <a:pt x="99935" y="108282"/>
                      <a:pt x="109710" y="108307"/>
                    </a:cubicBezTo>
                    <a:cubicBezTo>
                      <a:pt x="123347" y="108491"/>
                      <a:pt x="136498" y="103226"/>
                      <a:pt x="146286" y="93671"/>
                    </a:cubicBezTo>
                    <a:cubicBezTo>
                      <a:pt x="167405" y="72788"/>
                      <a:pt x="167696" y="38632"/>
                      <a:pt x="146939" y="17384"/>
                    </a:cubicBezTo>
                    <a:cubicBezTo>
                      <a:pt x="146723" y="17163"/>
                      <a:pt x="146507" y="16945"/>
                      <a:pt x="146286" y="16728"/>
                    </a:cubicBezTo>
                    <a:cubicBezTo>
                      <a:pt x="136107" y="5981"/>
                      <a:pt x="121972" y="-70"/>
                      <a:pt x="107217" y="1"/>
                    </a:cubicBezTo>
                    <a:cubicBezTo>
                      <a:pt x="93193" y="-91"/>
                      <a:pt x="79714" y="5483"/>
                      <a:pt x="69809" y="15473"/>
                    </a:cubicBezTo>
                    <a:cubicBezTo>
                      <a:pt x="59452" y="25597"/>
                      <a:pt x="53479" y="39418"/>
                      <a:pt x="53184" y="53945"/>
                    </a:cubicBezTo>
                    <a:cubicBezTo>
                      <a:pt x="52843" y="67816"/>
                      <a:pt x="58092" y="81239"/>
                      <a:pt x="67731" y="91162"/>
                    </a:cubicBezTo>
                    <a:cubicBezTo>
                      <a:pt x="-28198" y="410026"/>
                      <a:pt x="-22092" y="751157"/>
                      <a:pt x="85188" y="1066336"/>
                    </a:cubicBezTo>
                    <a:cubicBezTo>
                      <a:pt x="101805" y="1115300"/>
                      <a:pt x="121377" y="1163202"/>
                      <a:pt x="143792" y="1209769"/>
                    </a:cubicBezTo>
                    <a:close/>
                  </a:path>
                </a:pathLst>
              </a:custGeom>
              <a:solidFill>
                <a:srgbClr val="BA1E6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16"/>
              <p:cNvSpPr/>
              <p:nvPr/>
            </p:nvSpPr>
            <p:spPr>
              <a:xfrm>
                <a:off x="6383601" y="1394691"/>
                <a:ext cx="767944" cy="724643"/>
              </a:xfrm>
              <a:custGeom>
                <a:avLst/>
                <a:gdLst/>
                <a:ahLst/>
                <a:cxnLst/>
                <a:rect l="l" t="t" r="r" b="b"/>
                <a:pathLst>
                  <a:path w="827972" h="781286" extrusionOk="0">
                    <a:moveTo>
                      <a:pt x="723209" y="71926"/>
                    </a:moveTo>
                    <a:cubicBezTo>
                      <a:pt x="725632" y="79495"/>
                      <a:pt x="729597" y="86474"/>
                      <a:pt x="734847" y="92416"/>
                    </a:cubicBezTo>
                    <a:cubicBezTo>
                      <a:pt x="745026" y="103163"/>
                      <a:pt x="759161" y="109214"/>
                      <a:pt x="773916" y="109143"/>
                    </a:cubicBezTo>
                    <a:cubicBezTo>
                      <a:pt x="788048" y="109160"/>
                      <a:pt x="801627" y="103607"/>
                      <a:pt x="811739" y="93671"/>
                    </a:cubicBezTo>
                    <a:cubicBezTo>
                      <a:pt x="822060" y="83560"/>
                      <a:pt x="827903" y="69693"/>
                      <a:pt x="827949" y="55199"/>
                    </a:cubicBezTo>
                    <a:cubicBezTo>
                      <a:pt x="828373" y="40860"/>
                      <a:pt x="822970" y="26969"/>
                      <a:pt x="812986" y="16728"/>
                    </a:cubicBezTo>
                    <a:cubicBezTo>
                      <a:pt x="802807" y="5981"/>
                      <a:pt x="788671" y="-70"/>
                      <a:pt x="773916" y="1"/>
                    </a:cubicBezTo>
                    <a:cubicBezTo>
                      <a:pt x="759781" y="-16"/>
                      <a:pt x="746206" y="5537"/>
                      <a:pt x="736094" y="15473"/>
                    </a:cubicBezTo>
                    <a:cubicBezTo>
                      <a:pt x="725063" y="26454"/>
                      <a:pt x="719302" y="41709"/>
                      <a:pt x="720299" y="57290"/>
                    </a:cubicBezTo>
                    <a:cubicBezTo>
                      <a:pt x="448095" y="195529"/>
                      <a:pt x="221037" y="409457"/>
                      <a:pt x="66088" y="673674"/>
                    </a:cubicBezTo>
                    <a:cubicBezTo>
                      <a:pt x="61815" y="673063"/>
                      <a:pt x="57476" y="673063"/>
                      <a:pt x="53203" y="673674"/>
                    </a:cubicBezTo>
                    <a:cubicBezTo>
                      <a:pt x="39516" y="673649"/>
                      <a:pt x="26374" y="679060"/>
                      <a:pt x="16627" y="688728"/>
                    </a:cubicBezTo>
                    <a:cubicBezTo>
                      <a:pt x="6294" y="698697"/>
                      <a:pt x="313" y="712384"/>
                      <a:pt x="1" y="726781"/>
                    </a:cubicBezTo>
                    <a:cubicBezTo>
                      <a:pt x="-102" y="741267"/>
                      <a:pt x="5417" y="755217"/>
                      <a:pt x="15380" y="765671"/>
                    </a:cubicBezTo>
                    <a:cubicBezTo>
                      <a:pt x="36673" y="786492"/>
                      <a:pt x="70564" y="786492"/>
                      <a:pt x="91857" y="765671"/>
                    </a:cubicBezTo>
                    <a:cubicBezTo>
                      <a:pt x="113092" y="744575"/>
                      <a:pt x="113304" y="710155"/>
                      <a:pt x="92339" y="688795"/>
                    </a:cubicBezTo>
                    <a:cubicBezTo>
                      <a:pt x="92177" y="688632"/>
                      <a:pt x="92019" y="688469"/>
                      <a:pt x="91857" y="688310"/>
                    </a:cubicBezTo>
                    <a:cubicBezTo>
                      <a:pt x="88216" y="684592"/>
                      <a:pt x="84006" y="681489"/>
                      <a:pt x="79388" y="679110"/>
                    </a:cubicBezTo>
                    <a:cubicBezTo>
                      <a:pt x="232297" y="419284"/>
                      <a:pt x="455622" y="208668"/>
                      <a:pt x="723209" y="7192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16"/>
              <p:cNvSpPr/>
              <p:nvPr/>
            </p:nvSpPr>
            <p:spPr>
              <a:xfrm>
                <a:off x="7898090" y="2833081"/>
                <a:ext cx="1052907" cy="1141843"/>
              </a:xfrm>
              <a:custGeom>
                <a:avLst/>
                <a:gdLst/>
                <a:ahLst/>
                <a:cxnLst/>
                <a:rect l="l" t="t" r="r" b="b"/>
                <a:pathLst>
                  <a:path w="1135210" h="1231098" extrusionOk="0">
                    <a:moveTo>
                      <a:pt x="840086" y="682038"/>
                    </a:moveTo>
                    <a:cubicBezTo>
                      <a:pt x="961473" y="512361"/>
                      <a:pt x="1039289" y="315131"/>
                      <a:pt x="1066608" y="107890"/>
                    </a:cubicBezTo>
                    <a:cubicBezTo>
                      <a:pt x="1071438" y="108530"/>
                      <a:pt x="1076326" y="108530"/>
                      <a:pt x="1081156" y="107890"/>
                    </a:cubicBezTo>
                    <a:cubicBezTo>
                      <a:pt x="1095162" y="107890"/>
                      <a:pt x="1108604" y="102328"/>
                      <a:pt x="1118563" y="92417"/>
                    </a:cubicBezTo>
                    <a:cubicBezTo>
                      <a:pt x="1139910" y="72107"/>
                      <a:pt x="1140854" y="38231"/>
                      <a:pt x="1120666" y="16750"/>
                    </a:cubicBezTo>
                    <a:cubicBezTo>
                      <a:pt x="1110512" y="5948"/>
                      <a:pt x="1096347" y="-119"/>
                      <a:pt x="1081571" y="2"/>
                    </a:cubicBezTo>
                    <a:lnTo>
                      <a:pt x="1075337" y="2"/>
                    </a:lnTo>
                    <a:lnTo>
                      <a:pt x="1075337" y="2"/>
                    </a:lnTo>
                    <a:lnTo>
                      <a:pt x="1064115" y="2"/>
                    </a:lnTo>
                    <a:lnTo>
                      <a:pt x="1059958" y="4183"/>
                    </a:lnTo>
                    <a:lnTo>
                      <a:pt x="1059958" y="4183"/>
                    </a:lnTo>
                    <a:cubicBezTo>
                      <a:pt x="1053499" y="6642"/>
                      <a:pt x="1047568" y="10335"/>
                      <a:pt x="1042501" y="15056"/>
                    </a:cubicBezTo>
                    <a:cubicBezTo>
                      <a:pt x="1021266" y="36153"/>
                      <a:pt x="1021055" y="70572"/>
                      <a:pt x="1042019" y="91932"/>
                    </a:cubicBezTo>
                    <a:cubicBezTo>
                      <a:pt x="1042181" y="92096"/>
                      <a:pt x="1042339" y="92259"/>
                      <a:pt x="1042501" y="92417"/>
                    </a:cubicBezTo>
                    <a:cubicBezTo>
                      <a:pt x="1045714" y="95257"/>
                      <a:pt x="1049197" y="97778"/>
                      <a:pt x="1052892" y="99945"/>
                    </a:cubicBezTo>
                    <a:cubicBezTo>
                      <a:pt x="987658" y="617473"/>
                      <a:pt x="609911" y="1039859"/>
                      <a:pt x="105241" y="1159589"/>
                    </a:cubicBezTo>
                    <a:cubicBezTo>
                      <a:pt x="103009" y="1151723"/>
                      <a:pt x="98866" y="1144535"/>
                      <a:pt x="93188" y="1138681"/>
                    </a:cubicBezTo>
                    <a:cubicBezTo>
                      <a:pt x="83196" y="1127913"/>
                      <a:pt x="69177" y="1121850"/>
                      <a:pt x="54534" y="1121954"/>
                    </a:cubicBezTo>
                    <a:cubicBezTo>
                      <a:pt x="40390" y="1121891"/>
                      <a:pt x="26798" y="1127453"/>
                      <a:pt x="16711" y="1137426"/>
                    </a:cubicBezTo>
                    <a:cubicBezTo>
                      <a:pt x="-4869" y="1158163"/>
                      <a:pt x="-5650" y="1192575"/>
                      <a:pt x="14961" y="1214286"/>
                    </a:cubicBezTo>
                    <a:cubicBezTo>
                      <a:pt x="25277" y="1225150"/>
                      <a:pt x="39600" y="1231235"/>
                      <a:pt x="54534" y="1231096"/>
                    </a:cubicBezTo>
                    <a:cubicBezTo>
                      <a:pt x="68624" y="1230900"/>
                      <a:pt x="82128" y="1225376"/>
                      <a:pt x="92357" y="1215624"/>
                    </a:cubicBezTo>
                    <a:cubicBezTo>
                      <a:pt x="103284" y="1204597"/>
                      <a:pt x="108899" y="1189334"/>
                      <a:pt x="107735" y="1173807"/>
                    </a:cubicBezTo>
                    <a:cubicBezTo>
                      <a:pt x="402804" y="1104085"/>
                      <a:pt x="662888" y="929441"/>
                      <a:pt x="840086" y="682038"/>
                    </a:cubicBezTo>
                    <a:close/>
                  </a:path>
                </a:pathLst>
              </a:custGeom>
              <a:solidFill>
                <a:srgbClr val="31C07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16"/>
              <p:cNvSpPr/>
              <p:nvPr/>
            </p:nvSpPr>
            <p:spPr>
              <a:xfrm>
                <a:off x="6539495" y="2606356"/>
                <a:ext cx="499359" cy="1113527"/>
              </a:xfrm>
              <a:custGeom>
                <a:avLst/>
                <a:gdLst/>
                <a:ahLst/>
                <a:cxnLst/>
                <a:rect l="l" t="t" r="r" b="b"/>
                <a:pathLst>
                  <a:path w="538392" h="1200568" extrusionOk="0">
                    <a:moveTo>
                      <a:pt x="434757" y="1126552"/>
                    </a:moveTo>
                    <a:cubicBezTo>
                      <a:pt x="423967" y="1154544"/>
                      <a:pt x="437779" y="1186037"/>
                      <a:pt x="465601" y="1196893"/>
                    </a:cubicBezTo>
                    <a:cubicBezTo>
                      <a:pt x="471803" y="1199310"/>
                      <a:pt x="478395" y="1200556"/>
                      <a:pt x="485049" y="1200568"/>
                    </a:cubicBezTo>
                    <a:cubicBezTo>
                      <a:pt x="499181" y="1200585"/>
                      <a:pt x="512760" y="1195032"/>
                      <a:pt x="522872" y="1185096"/>
                    </a:cubicBezTo>
                    <a:cubicBezTo>
                      <a:pt x="543566" y="1163673"/>
                      <a:pt x="543566" y="1129575"/>
                      <a:pt x="522872" y="1108153"/>
                    </a:cubicBezTo>
                    <a:cubicBezTo>
                      <a:pt x="501903" y="1086788"/>
                      <a:pt x="467692" y="1086575"/>
                      <a:pt x="446461" y="1107668"/>
                    </a:cubicBezTo>
                    <a:cubicBezTo>
                      <a:pt x="446299" y="1107831"/>
                      <a:pt x="446137" y="1107989"/>
                      <a:pt x="445979" y="1108153"/>
                    </a:cubicBezTo>
                    <a:cubicBezTo>
                      <a:pt x="444267" y="1110097"/>
                      <a:pt x="442733" y="1112196"/>
                      <a:pt x="441407" y="1114425"/>
                    </a:cubicBezTo>
                    <a:cubicBezTo>
                      <a:pt x="160624" y="857321"/>
                      <a:pt x="10446" y="486274"/>
                      <a:pt x="32837" y="104961"/>
                    </a:cubicBezTo>
                    <a:cubicBezTo>
                      <a:pt x="38577" y="106981"/>
                      <a:pt x="44628" y="107972"/>
                      <a:pt x="50709" y="107888"/>
                    </a:cubicBezTo>
                    <a:cubicBezTo>
                      <a:pt x="64616" y="107783"/>
                      <a:pt x="77975" y="102410"/>
                      <a:pt x="88116" y="92834"/>
                    </a:cubicBezTo>
                    <a:cubicBezTo>
                      <a:pt x="98437" y="82722"/>
                      <a:pt x="104280" y="68856"/>
                      <a:pt x="104326" y="54362"/>
                    </a:cubicBezTo>
                    <a:cubicBezTo>
                      <a:pt x="104783" y="24806"/>
                      <a:pt x="81342" y="468"/>
                      <a:pt x="51964" y="8"/>
                    </a:cubicBezTo>
                    <a:cubicBezTo>
                      <a:pt x="51682" y="4"/>
                      <a:pt x="51403" y="0"/>
                      <a:pt x="51125" y="0"/>
                    </a:cubicBezTo>
                    <a:lnTo>
                      <a:pt x="44890" y="0"/>
                    </a:lnTo>
                    <a:lnTo>
                      <a:pt x="34084" y="0"/>
                    </a:lnTo>
                    <a:lnTo>
                      <a:pt x="34084" y="0"/>
                    </a:lnTo>
                    <a:lnTo>
                      <a:pt x="34084" y="4182"/>
                    </a:lnTo>
                    <a:cubicBezTo>
                      <a:pt x="27525" y="6636"/>
                      <a:pt x="21569" y="10488"/>
                      <a:pt x="16627" y="15472"/>
                    </a:cubicBezTo>
                    <a:cubicBezTo>
                      <a:pt x="6369" y="25492"/>
                      <a:pt x="405" y="39145"/>
                      <a:pt x="1" y="53526"/>
                    </a:cubicBezTo>
                    <a:cubicBezTo>
                      <a:pt x="-102" y="68011"/>
                      <a:pt x="5417" y="81961"/>
                      <a:pt x="15380" y="92416"/>
                    </a:cubicBezTo>
                    <a:cubicBezTo>
                      <a:pt x="16714" y="94084"/>
                      <a:pt x="18663" y="95138"/>
                      <a:pt x="20783" y="95343"/>
                    </a:cubicBezTo>
                    <a:lnTo>
                      <a:pt x="20783" y="95343"/>
                    </a:lnTo>
                    <a:cubicBezTo>
                      <a:pt x="-4795" y="484614"/>
                      <a:pt x="147644" y="864342"/>
                      <a:pt x="434757" y="1126552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16"/>
              <p:cNvSpPr/>
              <p:nvPr/>
            </p:nvSpPr>
            <p:spPr>
              <a:xfrm>
                <a:off x="6679395" y="1615982"/>
                <a:ext cx="746639" cy="642675"/>
              </a:xfrm>
              <a:custGeom>
                <a:avLst/>
                <a:gdLst/>
                <a:ahLst/>
                <a:cxnLst/>
                <a:rect l="l" t="t" r="r" b="b"/>
                <a:pathLst>
                  <a:path w="805002" h="692911" extrusionOk="0">
                    <a:moveTo>
                      <a:pt x="102019" y="511006"/>
                    </a:moveTo>
                    <a:cubicBezTo>
                      <a:pt x="84978" y="535260"/>
                      <a:pt x="67937" y="560768"/>
                      <a:pt x="54221" y="584604"/>
                    </a:cubicBezTo>
                    <a:cubicBezTo>
                      <a:pt x="40177" y="584646"/>
                      <a:pt x="26669" y="590023"/>
                      <a:pt x="16398" y="599658"/>
                    </a:cubicBezTo>
                    <a:cubicBezTo>
                      <a:pt x="-955" y="617782"/>
                      <a:pt x="-4961" y="644992"/>
                      <a:pt x="6423" y="667402"/>
                    </a:cubicBezTo>
                    <a:lnTo>
                      <a:pt x="4345" y="671165"/>
                    </a:lnTo>
                    <a:lnTo>
                      <a:pt x="14320" y="676183"/>
                    </a:lnTo>
                    <a:lnTo>
                      <a:pt x="14320" y="676183"/>
                    </a:lnTo>
                    <a:cubicBezTo>
                      <a:pt x="24312" y="686951"/>
                      <a:pt x="38331" y="693015"/>
                      <a:pt x="52974" y="692910"/>
                    </a:cubicBezTo>
                    <a:cubicBezTo>
                      <a:pt x="67118" y="692973"/>
                      <a:pt x="80710" y="687411"/>
                      <a:pt x="90797" y="677438"/>
                    </a:cubicBezTo>
                    <a:cubicBezTo>
                      <a:pt x="111916" y="656555"/>
                      <a:pt x="112207" y="622398"/>
                      <a:pt x="91450" y="601151"/>
                    </a:cubicBezTo>
                    <a:cubicBezTo>
                      <a:pt x="91234" y="600929"/>
                      <a:pt x="91017" y="600712"/>
                      <a:pt x="90797" y="600494"/>
                    </a:cubicBezTo>
                    <a:cubicBezTo>
                      <a:pt x="84267" y="593846"/>
                      <a:pt x="76088" y="589083"/>
                      <a:pt x="67106" y="586695"/>
                    </a:cubicBezTo>
                    <a:cubicBezTo>
                      <a:pt x="82069" y="562859"/>
                      <a:pt x="97032" y="540278"/>
                      <a:pt x="111995" y="519787"/>
                    </a:cubicBezTo>
                    <a:cubicBezTo>
                      <a:pt x="258960" y="314499"/>
                      <a:pt x="464733" y="159266"/>
                      <a:pt x="701783" y="74854"/>
                    </a:cubicBezTo>
                    <a:cubicBezTo>
                      <a:pt x="704189" y="81373"/>
                      <a:pt x="707863" y="87345"/>
                      <a:pt x="712589" y="92417"/>
                    </a:cubicBezTo>
                    <a:cubicBezTo>
                      <a:pt x="722768" y="103164"/>
                      <a:pt x="736904" y="109215"/>
                      <a:pt x="751659" y="109144"/>
                    </a:cubicBezTo>
                    <a:cubicBezTo>
                      <a:pt x="765791" y="109161"/>
                      <a:pt x="779369" y="103607"/>
                      <a:pt x="789482" y="93672"/>
                    </a:cubicBezTo>
                    <a:cubicBezTo>
                      <a:pt x="810176" y="72249"/>
                      <a:pt x="810176" y="38151"/>
                      <a:pt x="789482" y="16728"/>
                    </a:cubicBezTo>
                    <a:cubicBezTo>
                      <a:pt x="779274" y="6023"/>
                      <a:pt x="765159" y="-20"/>
                      <a:pt x="750412" y="1"/>
                    </a:cubicBezTo>
                    <a:cubicBezTo>
                      <a:pt x="721031" y="-204"/>
                      <a:pt x="697049" y="23594"/>
                      <a:pt x="696845" y="53155"/>
                    </a:cubicBezTo>
                    <a:cubicBezTo>
                      <a:pt x="696828" y="55375"/>
                      <a:pt x="696953" y="57596"/>
                      <a:pt x="697211" y="59800"/>
                    </a:cubicBezTo>
                    <a:cubicBezTo>
                      <a:pt x="457733" y="145642"/>
                      <a:pt x="250061" y="303075"/>
                      <a:pt x="102019" y="511006"/>
                    </a:cubicBezTo>
                    <a:close/>
                  </a:path>
                </a:pathLst>
              </a:custGeom>
              <a:solidFill>
                <a:srgbClr val="31C07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16"/>
              <p:cNvSpPr/>
              <p:nvPr/>
            </p:nvSpPr>
            <p:spPr>
              <a:xfrm>
                <a:off x="7553195" y="1568219"/>
                <a:ext cx="785681" cy="230396"/>
              </a:xfrm>
              <a:custGeom>
                <a:avLst/>
                <a:gdLst/>
                <a:ahLst/>
                <a:cxnLst/>
                <a:rect l="l" t="t" r="r" b="b"/>
                <a:pathLst>
                  <a:path w="847095" h="248405" extrusionOk="0">
                    <a:moveTo>
                      <a:pt x="753965" y="232097"/>
                    </a:moveTo>
                    <a:cubicBezTo>
                      <a:pt x="764297" y="242568"/>
                      <a:pt x="778366" y="248443"/>
                      <a:pt x="793034" y="248406"/>
                    </a:cubicBezTo>
                    <a:cubicBezTo>
                      <a:pt x="807079" y="248364"/>
                      <a:pt x="820587" y="242986"/>
                      <a:pt x="830857" y="233351"/>
                    </a:cubicBezTo>
                    <a:cubicBezTo>
                      <a:pt x="841177" y="223240"/>
                      <a:pt x="847021" y="209374"/>
                      <a:pt x="847067" y="194880"/>
                    </a:cubicBezTo>
                    <a:cubicBezTo>
                      <a:pt x="847549" y="180327"/>
                      <a:pt x="841976" y="166231"/>
                      <a:pt x="831688" y="155990"/>
                    </a:cubicBezTo>
                    <a:cubicBezTo>
                      <a:pt x="810603" y="134743"/>
                      <a:pt x="776392" y="134713"/>
                      <a:pt x="755274" y="155927"/>
                    </a:cubicBezTo>
                    <a:cubicBezTo>
                      <a:pt x="755253" y="155948"/>
                      <a:pt x="755232" y="155969"/>
                      <a:pt x="755211" y="155990"/>
                    </a:cubicBezTo>
                    <a:cubicBezTo>
                      <a:pt x="751338" y="159854"/>
                      <a:pt x="747983" y="164211"/>
                      <a:pt x="745236" y="168953"/>
                    </a:cubicBezTo>
                    <a:cubicBezTo>
                      <a:pt x="570586" y="82229"/>
                      <a:pt x="378474" y="37020"/>
                      <a:pt x="183711" y="36811"/>
                    </a:cubicBezTo>
                    <a:cubicBezTo>
                      <a:pt x="157389" y="36811"/>
                      <a:pt x="131204" y="37648"/>
                      <a:pt x="105156" y="39320"/>
                    </a:cubicBezTo>
                    <a:cubicBezTo>
                      <a:pt x="99337" y="15811"/>
                      <a:pt x="78111" y="-511"/>
                      <a:pt x="54033" y="12"/>
                    </a:cubicBezTo>
                    <a:cubicBezTo>
                      <a:pt x="39901" y="-5"/>
                      <a:pt x="26322" y="5549"/>
                      <a:pt x="16210" y="15484"/>
                    </a:cubicBezTo>
                    <a:cubicBezTo>
                      <a:pt x="6605" y="24722"/>
                      <a:pt x="815" y="37267"/>
                      <a:pt x="0" y="50611"/>
                    </a:cubicBezTo>
                    <a:lnTo>
                      <a:pt x="0" y="50611"/>
                    </a:lnTo>
                    <a:lnTo>
                      <a:pt x="0" y="61065"/>
                    </a:lnTo>
                    <a:lnTo>
                      <a:pt x="0" y="65247"/>
                    </a:lnTo>
                    <a:lnTo>
                      <a:pt x="0" y="65247"/>
                    </a:lnTo>
                    <a:cubicBezTo>
                      <a:pt x="1771" y="75275"/>
                      <a:pt x="6388" y="84570"/>
                      <a:pt x="13300" y="92010"/>
                    </a:cubicBezTo>
                    <a:cubicBezTo>
                      <a:pt x="23479" y="102757"/>
                      <a:pt x="37615" y="108808"/>
                      <a:pt x="52370" y="108737"/>
                    </a:cubicBezTo>
                    <a:cubicBezTo>
                      <a:pt x="66502" y="108753"/>
                      <a:pt x="80081" y="103200"/>
                      <a:pt x="90193" y="93264"/>
                    </a:cubicBezTo>
                    <a:cubicBezTo>
                      <a:pt x="100567" y="82881"/>
                      <a:pt x="106274" y="68680"/>
                      <a:pt x="105987" y="53956"/>
                    </a:cubicBezTo>
                    <a:cubicBezTo>
                      <a:pt x="131341" y="53956"/>
                      <a:pt x="156695" y="53956"/>
                      <a:pt x="181633" y="53956"/>
                    </a:cubicBezTo>
                    <a:cubicBezTo>
                      <a:pt x="375257" y="53045"/>
                      <a:pt x="566463" y="97270"/>
                      <a:pt x="740248" y="183171"/>
                    </a:cubicBezTo>
                    <a:cubicBezTo>
                      <a:pt x="736341" y="200763"/>
                      <a:pt x="741495" y="219150"/>
                      <a:pt x="753965" y="232097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16"/>
              <p:cNvSpPr/>
              <p:nvPr/>
            </p:nvSpPr>
            <p:spPr>
              <a:xfrm>
                <a:off x="8177557" y="3100126"/>
                <a:ext cx="393997" cy="444151"/>
              </a:xfrm>
              <a:custGeom>
                <a:avLst/>
                <a:gdLst/>
                <a:ahLst/>
                <a:cxnLst/>
                <a:rect l="l" t="t" r="r" b="b"/>
                <a:pathLst>
                  <a:path w="424795" h="478869" extrusionOk="0">
                    <a:moveTo>
                      <a:pt x="342055" y="99170"/>
                    </a:moveTo>
                    <a:cubicBezTo>
                      <a:pt x="350846" y="104891"/>
                      <a:pt x="361095" y="107939"/>
                      <a:pt x="371565" y="107952"/>
                    </a:cubicBezTo>
                    <a:cubicBezTo>
                      <a:pt x="385202" y="108136"/>
                      <a:pt x="398353" y="102871"/>
                      <a:pt x="408141" y="93316"/>
                    </a:cubicBezTo>
                    <a:cubicBezTo>
                      <a:pt x="418574" y="83246"/>
                      <a:pt x="424563" y="69388"/>
                      <a:pt x="424767" y="54844"/>
                    </a:cubicBezTo>
                    <a:cubicBezTo>
                      <a:pt x="425249" y="40292"/>
                      <a:pt x="419675" y="26195"/>
                      <a:pt x="409388" y="15954"/>
                    </a:cubicBezTo>
                    <a:cubicBezTo>
                      <a:pt x="388303" y="-5293"/>
                      <a:pt x="354092" y="-5322"/>
                      <a:pt x="332973" y="15892"/>
                    </a:cubicBezTo>
                    <a:cubicBezTo>
                      <a:pt x="332953" y="15912"/>
                      <a:pt x="332932" y="15933"/>
                      <a:pt x="332911" y="15954"/>
                    </a:cubicBezTo>
                    <a:cubicBezTo>
                      <a:pt x="322653" y="25974"/>
                      <a:pt x="316689" y="39627"/>
                      <a:pt x="316286" y="54008"/>
                    </a:cubicBezTo>
                    <a:cubicBezTo>
                      <a:pt x="316136" y="67565"/>
                      <a:pt x="321028" y="80691"/>
                      <a:pt x="330002" y="90807"/>
                    </a:cubicBezTo>
                    <a:cubicBezTo>
                      <a:pt x="270657" y="204365"/>
                      <a:pt x="188241" y="304095"/>
                      <a:pt x="88101" y="383526"/>
                    </a:cubicBezTo>
                    <a:cubicBezTo>
                      <a:pt x="78371" y="375485"/>
                      <a:pt x="66193" y="371056"/>
                      <a:pt x="53604" y="370981"/>
                    </a:cubicBezTo>
                    <a:cubicBezTo>
                      <a:pt x="39576" y="370889"/>
                      <a:pt x="26101" y="376464"/>
                      <a:pt x="16196" y="386454"/>
                    </a:cubicBezTo>
                    <a:cubicBezTo>
                      <a:pt x="739" y="401512"/>
                      <a:pt x="-4183" y="424449"/>
                      <a:pt x="3727" y="444579"/>
                    </a:cubicBezTo>
                    <a:lnTo>
                      <a:pt x="3727" y="444579"/>
                    </a:lnTo>
                    <a:lnTo>
                      <a:pt x="9546" y="454197"/>
                    </a:lnTo>
                    <a:lnTo>
                      <a:pt x="12871" y="456706"/>
                    </a:lnTo>
                    <a:lnTo>
                      <a:pt x="17027" y="462561"/>
                    </a:lnTo>
                    <a:cubicBezTo>
                      <a:pt x="27360" y="473032"/>
                      <a:pt x="41430" y="478907"/>
                      <a:pt x="56097" y="478869"/>
                    </a:cubicBezTo>
                    <a:cubicBezTo>
                      <a:pt x="70029" y="478890"/>
                      <a:pt x="83430" y="473496"/>
                      <a:pt x="93505" y="463815"/>
                    </a:cubicBezTo>
                    <a:cubicBezTo>
                      <a:pt x="112453" y="445504"/>
                      <a:pt x="115280" y="416014"/>
                      <a:pt x="100155" y="394399"/>
                    </a:cubicBezTo>
                    <a:cubicBezTo>
                      <a:pt x="200348" y="314018"/>
                      <a:pt x="282744" y="213460"/>
                      <a:pt x="342055" y="99170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16"/>
              <p:cNvSpPr/>
              <p:nvPr/>
            </p:nvSpPr>
            <p:spPr>
              <a:xfrm>
                <a:off x="6869035" y="1897449"/>
                <a:ext cx="686205" cy="650818"/>
              </a:xfrm>
              <a:custGeom>
                <a:avLst/>
                <a:gdLst/>
                <a:ahLst/>
                <a:cxnLst/>
                <a:rect l="l" t="t" r="r" b="b"/>
                <a:pathLst>
                  <a:path w="739844" h="701691" extrusionOk="0">
                    <a:moveTo>
                      <a:pt x="631768" y="52271"/>
                    </a:moveTo>
                    <a:cubicBezTo>
                      <a:pt x="369086" y="137332"/>
                      <a:pt x="157560" y="335440"/>
                      <a:pt x="54449" y="592966"/>
                    </a:cubicBezTo>
                    <a:cubicBezTo>
                      <a:pt x="40388" y="592924"/>
                      <a:pt x="26851" y="598310"/>
                      <a:pt x="16626" y="608020"/>
                    </a:cubicBezTo>
                    <a:cubicBezTo>
                      <a:pt x="6344" y="618194"/>
                      <a:pt x="383" y="631986"/>
                      <a:pt x="1" y="646492"/>
                    </a:cubicBezTo>
                    <a:cubicBezTo>
                      <a:pt x="-82" y="660848"/>
                      <a:pt x="5442" y="674664"/>
                      <a:pt x="15380" y="684964"/>
                    </a:cubicBezTo>
                    <a:cubicBezTo>
                      <a:pt x="25559" y="695711"/>
                      <a:pt x="39694" y="701762"/>
                      <a:pt x="54449" y="701691"/>
                    </a:cubicBezTo>
                    <a:cubicBezTo>
                      <a:pt x="68581" y="701707"/>
                      <a:pt x="82160" y="696154"/>
                      <a:pt x="92272" y="686218"/>
                    </a:cubicBezTo>
                    <a:cubicBezTo>
                      <a:pt x="102609" y="676291"/>
                      <a:pt x="108465" y="662541"/>
                      <a:pt x="108482" y="648165"/>
                    </a:cubicBezTo>
                    <a:cubicBezTo>
                      <a:pt x="108927" y="633700"/>
                      <a:pt x="103528" y="619671"/>
                      <a:pt x="93519" y="609275"/>
                    </a:cubicBezTo>
                    <a:cubicBezTo>
                      <a:pt x="86532" y="602362"/>
                      <a:pt x="77742" y="597579"/>
                      <a:pt x="68165" y="595475"/>
                    </a:cubicBezTo>
                    <a:cubicBezTo>
                      <a:pt x="170985" y="344828"/>
                      <a:pt x="377677" y="152005"/>
                      <a:pt x="633846" y="67744"/>
                    </a:cubicBezTo>
                    <a:cubicBezTo>
                      <a:pt x="635920" y="76960"/>
                      <a:pt x="640364" y="85470"/>
                      <a:pt x="646731" y="92416"/>
                    </a:cubicBezTo>
                    <a:cubicBezTo>
                      <a:pt x="667900" y="113901"/>
                      <a:pt x="702377" y="114056"/>
                      <a:pt x="723732" y="92759"/>
                    </a:cubicBezTo>
                    <a:cubicBezTo>
                      <a:pt x="733720" y="82798"/>
                      <a:pt x="739489" y="69341"/>
                      <a:pt x="739834" y="55199"/>
                    </a:cubicBezTo>
                    <a:cubicBezTo>
                      <a:pt x="740120" y="40680"/>
                      <a:pt x="734576" y="26663"/>
                      <a:pt x="724455" y="16309"/>
                    </a:cubicBezTo>
                    <a:cubicBezTo>
                      <a:pt x="714251" y="5900"/>
                      <a:pt x="700332" y="29"/>
                      <a:pt x="685801" y="0"/>
                    </a:cubicBezTo>
                    <a:cubicBezTo>
                      <a:pt x="656752" y="-21"/>
                      <a:pt x="632886" y="23066"/>
                      <a:pt x="631768" y="52271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16"/>
              <p:cNvSpPr/>
              <p:nvPr/>
            </p:nvSpPr>
            <p:spPr>
              <a:xfrm>
                <a:off x="8043381" y="2995192"/>
                <a:ext cx="293498" cy="326743"/>
              </a:xfrm>
              <a:custGeom>
                <a:avLst/>
                <a:gdLst/>
                <a:ahLst/>
                <a:cxnLst/>
                <a:rect l="l" t="t" r="r" b="b"/>
                <a:pathLst>
                  <a:path w="316440" h="352284" extrusionOk="0">
                    <a:moveTo>
                      <a:pt x="233456" y="98036"/>
                    </a:moveTo>
                    <a:cubicBezTo>
                      <a:pt x="242525" y="103823"/>
                      <a:pt x="253057" y="106872"/>
                      <a:pt x="263797" y="106817"/>
                    </a:cubicBezTo>
                    <a:cubicBezTo>
                      <a:pt x="277418" y="106909"/>
                      <a:pt x="290535" y="101661"/>
                      <a:pt x="300373" y="92181"/>
                    </a:cubicBezTo>
                    <a:cubicBezTo>
                      <a:pt x="321608" y="71085"/>
                      <a:pt x="321820" y="36665"/>
                      <a:pt x="300855" y="15305"/>
                    </a:cubicBezTo>
                    <a:cubicBezTo>
                      <a:pt x="300693" y="15142"/>
                      <a:pt x="300535" y="14979"/>
                      <a:pt x="300373" y="14820"/>
                    </a:cubicBezTo>
                    <a:cubicBezTo>
                      <a:pt x="278436" y="-5875"/>
                      <a:pt x="243980" y="-4759"/>
                      <a:pt x="223410" y="17312"/>
                    </a:cubicBezTo>
                    <a:cubicBezTo>
                      <a:pt x="205084" y="36979"/>
                      <a:pt x="203700" y="67137"/>
                      <a:pt x="220155" y="88418"/>
                    </a:cubicBezTo>
                    <a:cubicBezTo>
                      <a:pt x="184215" y="151490"/>
                      <a:pt x="137988" y="208036"/>
                      <a:pt x="83411" y="255686"/>
                    </a:cubicBezTo>
                    <a:cubicBezTo>
                      <a:pt x="74159" y="249146"/>
                      <a:pt x="63128" y="245642"/>
                      <a:pt x="51823" y="245650"/>
                    </a:cubicBezTo>
                    <a:cubicBezTo>
                      <a:pt x="38028" y="245692"/>
                      <a:pt x="24777" y="251086"/>
                      <a:pt x="14831" y="260704"/>
                    </a:cubicBezTo>
                    <a:cubicBezTo>
                      <a:pt x="-41" y="275988"/>
                      <a:pt x="-4160" y="298850"/>
                      <a:pt x="4440" y="318412"/>
                    </a:cubicBezTo>
                    <a:lnTo>
                      <a:pt x="699" y="318412"/>
                    </a:lnTo>
                    <a:lnTo>
                      <a:pt x="6518" y="328030"/>
                    </a:lnTo>
                    <a:lnTo>
                      <a:pt x="11506" y="328030"/>
                    </a:lnTo>
                    <a:cubicBezTo>
                      <a:pt x="12769" y="331011"/>
                      <a:pt x="14606" y="333708"/>
                      <a:pt x="16909" y="335975"/>
                    </a:cubicBezTo>
                    <a:cubicBezTo>
                      <a:pt x="27059" y="346463"/>
                      <a:pt x="41012" y="352350"/>
                      <a:pt x="55563" y="352284"/>
                    </a:cubicBezTo>
                    <a:cubicBezTo>
                      <a:pt x="85173" y="352380"/>
                      <a:pt x="109259" y="328306"/>
                      <a:pt x="109355" y="298515"/>
                    </a:cubicBezTo>
                    <a:cubicBezTo>
                      <a:pt x="109392" y="285945"/>
                      <a:pt x="105070" y="273755"/>
                      <a:pt x="97127" y="264050"/>
                    </a:cubicBezTo>
                    <a:cubicBezTo>
                      <a:pt x="151102" y="216403"/>
                      <a:pt x="197129" y="160356"/>
                      <a:pt x="233456" y="9803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16"/>
              <p:cNvSpPr/>
              <p:nvPr/>
            </p:nvSpPr>
            <p:spPr>
              <a:xfrm>
                <a:off x="7117383" y="2137759"/>
                <a:ext cx="495529" cy="480167"/>
              </a:xfrm>
              <a:custGeom>
                <a:avLst/>
                <a:gdLst/>
                <a:ahLst/>
                <a:cxnLst/>
                <a:rect l="l" t="t" r="r" b="b"/>
                <a:pathLst>
                  <a:path w="534263" h="517700" extrusionOk="0">
                    <a:moveTo>
                      <a:pt x="50877" y="409393"/>
                    </a:moveTo>
                    <a:cubicBezTo>
                      <a:pt x="21088" y="411145"/>
                      <a:pt x="-1652" y="436867"/>
                      <a:pt x="94" y="466838"/>
                    </a:cubicBezTo>
                    <a:cubicBezTo>
                      <a:pt x="846" y="479792"/>
                      <a:pt x="6179" y="492049"/>
                      <a:pt x="15132" y="501391"/>
                    </a:cubicBezTo>
                    <a:cubicBezTo>
                      <a:pt x="25282" y="511879"/>
                      <a:pt x="39235" y="517767"/>
                      <a:pt x="53786" y="517700"/>
                    </a:cubicBezTo>
                    <a:cubicBezTo>
                      <a:pt x="67847" y="517741"/>
                      <a:pt x="81384" y="512355"/>
                      <a:pt x="91609" y="502646"/>
                    </a:cubicBezTo>
                    <a:cubicBezTo>
                      <a:pt x="112844" y="481549"/>
                      <a:pt x="113056" y="447129"/>
                      <a:pt x="92091" y="425769"/>
                    </a:cubicBezTo>
                    <a:cubicBezTo>
                      <a:pt x="91929" y="425606"/>
                      <a:pt x="91771" y="425443"/>
                      <a:pt x="91609" y="425284"/>
                    </a:cubicBezTo>
                    <a:cubicBezTo>
                      <a:pt x="84389" y="418154"/>
                      <a:pt x="75312" y="413224"/>
                      <a:pt x="65424" y="411066"/>
                    </a:cubicBezTo>
                    <a:cubicBezTo>
                      <a:pt x="138962" y="255720"/>
                      <a:pt x="270141" y="135600"/>
                      <a:pt x="430768" y="76529"/>
                    </a:cubicBezTo>
                    <a:cubicBezTo>
                      <a:pt x="433183" y="82451"/>
                      <a:pt x="436712" y="87845"/>
                      <a:pt x="441159" y="92420"/>
                    </a:cubicBezTo>
                    <a:cubicBezTo>
                      <a:pt x="462327" y="113906"/>
                      <a:pt x="496805" y="114060"/>
                      <a:pt x="518160" y="92763"/>
                    </a:cubicBezTo>
                    <a:cubicBezTo>
                      <a:pt x="528148" y="82802"/>
                      <a:pt x="533917" y="69345"/>
                      <a:pt x="534262" y="55203"/>
                    </a:cubicBezTo>
                    <a:cubicBezTo>
                      <a:pt x="534366" y="40717"/>
                      <a:pt x="528846" y="26767"/>
                      <a:pt x="518883" y="16313"/>
                    </a:cubicBezTo>
                    <a:cubicBezTo>
                      <a:pt x="508550" y="5842"/>
                      <a:pt x="494481" y="-33"/>
                      <a:pt x="479813" y="4"/>
                    </a:cubicBezTo>
                    <a:cubicBezTo>
                      <a:pt x="450665" y="-364"/>
                      <a:pt x="426736" y="23117"/>
                      <a:pt x="426371" y="52443"/>
                    </a:cubicBezTo>
                    <a:cubicBezTo>
                      <a:pt x="426333" y="55466"/>
                      <a:pt x="426554" y="58490"/>
                      <a:pt x="427027" y="61475"/>
                    </a:cubicBezTo>
                    <a:cubicBezTo>
                      <a:pt x="260790" y="122746"/>
                      <a:pt x="125508" y="247875"/>
                      <a:pt x="50877" y="409393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16"/>
              <p:cNvSpPr/>
              <p:nvPr/>
            </p:nvSpPr>
            <p:spPr>
              <a:xfrm>
                <a:off x="7092822" y="3730281"/>
                <a:ext cx="721043" cy="275378"/>
              </a:xfrm>
              <a:custGeom>
                <a:avLst/>
                <a:gdLst/>
                <a:ahLst/>
                <a:cxnLst/>
                <a:rect l="l" t="t" r="r" b="b"/>
                <a:pathLst>
                  <a:path w="777405" h="296903" extrusionOk="0">
                    <a:moveTo>
                      <a:pt x="93126" y="16728"/>
                    </a:moveTo>
                    <a:cubicBezTo>
                      <a:pt x="82947" y="5981"/>
                      <a:pt x="68811" y="-70"/>
                      <a:pt x="54056" y="1"/>
                    </a:cubicBezTo>
                    <a:cubicBezTo>
                      <a:pt x="39924" y="-16"/>
                      <a:pt x="26345" y="5537"/>
                      <a:pt x="16233" y="15473"/>
                    </a:cubicBezTo>
                    <a:cubicBezTo>
                      <a:pt x="5913" y="25584"/>
                      <a:pt x="69" y="39451"/>
                      <a:pt x="23" y="53945"/>
                    </a:cubicBezTo>
                    <a:cubicBezTo>
                      <a:pt x="-401" y="68284"/>
                      <a:pt x="5003" y="82175"/>
                      <a:pt x="14986" y="92416"/>
                    </a:cubicBezTo>
                    <a:cubicBezTo>
                      <a:pt x="25165" y="103163"/>
                      <a:pt x="39301" y="109214"/>
                      <a:pt x="54056" y="109143"/>
                    </a:cubicBezTo>
                    <a:cubicBezTo>
                      <a:pt x="67955" y="109214"/>
                      <a:pt x="81297" y="103636"/>
                      <a:pt x="91048" y="93671"/>
                    </a:cubicBezTo>
                    <a:cubicBezTo>
                      <a:pt x="269260" y="189901"/>
                      <a:pt x="468192" y="240725"/>
                      <a:pt x="670445" y="241704"/>
                    </a:cubicBezTo>
                    <a:cubicBezTo>
                      <a:pt x="669526" y="271251"/>
                      <a:pt x="692586" y="295953"/>
                      <a:pt x="721955" y="296877"/>
                    </a:cubicBezTo>
                    <a:cubicBezTo>
                      <a:pt x="722657" y="296898"/>
                      <a:pt x="723359" y="296906"/>
                      <a:pt x="724062" y="296902"/>
                    </a:cubicBezTo>
                    <a:cubicBezTo>
                      <a:pt x="738198" y="296919"/>
                      <a:pt x="751772" y="291366"/>
                      <a:pt x="761885" y="281430"/>
                    </a:cubicBezTo>
                    <a:cubicBezTo>
                      <a:pt x="782579" y="260007"/>
                      <a:pt x="782579" y="225909"/>
                      <a:pt x="761885" y="204486"/>
                    </a:cubicBezTo>
                    <a:cubicBezTo>
                      <a:pt x="751706" y="193739"/>
                      <a:pt x="737570" y="187688"/>
                      <a:pt x="722815" y="187760"/>
                    </a:cubicBezTo>
                    <a:cubicBezTo>
                      <a:pt x="708683" y="187743"/>
                      <a:pt x="695104" y="193296"/>
                      <a:pt x="684992" y="203232"/>
                    </a:cubicBezTo>
                    <a:cubicBezTo>
                      <a:pt x="678566" y="209709"/>
                      <a:pt x="673978" y="217793"/>
                      <a:pt x="671692" y="226649"/>
                    </a:cubicBezTo>
                    <a:cubicBezTo>
                      <a:pt x="471920" y="225621"/>
                      <a:pt x="275378" y="175829"/>
                      <a:pt x="98945" y="81544"/>
                    </a:cubicBezTo>
                    <a:cubicBezTo>
                      <a:pt x="111784" y="61096"/>
                      <a:pt x="109398" y="34529"/>
                      <a:pt x="93126" y="16728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16"/>
              <p:cNvSpPr/>
              <p:nvPr/>
            </p:nvSpPr>
            <p:spPr>
              <a:xfrm>
                <a:off x="6667955" y="3801394"/>
                <a:ext cx="1489623" cy="467684"/>
              </a:xfrm>
              <a:custGeom>
                <a:avLst/>
                <a:gdLst/>
                <a:ahLst/>
                <a:cxnLst/>
                <a:rect l="l" t="t" r="r" b="b"/>
                <a:pathLst>
                  <a:path w="1606062" h="504242" extrusionOk="0">
                    <a:moveTo>
                      <a:pt x="54075" y="106563"/>
                    </a:moveTo>
                    <a:cubicBezTo>
                      <a:pt x="63032" y="106525"/>
                      <a:pt x="71860" y="104376"/>
                      <a:pt x="79844" y="100290"/>
                    </a:cubicBezTo>
                    <a:cubicBezTo>
                      <a:pt x="269337" y="268332"/>
                      <a:pt x="495422" y="389225"/>
                      <a:pt x="739875" y="453226"/>
                    </a:cubicBezTo>
                    <a:cubicBezTo>
                      <a:pt x="869636" y="487131"/>
                      <a:pt x="1003160" y="504272"/>
                      <a:pt x="1137223" y="504243"/>
                    </a:cubicBezTo>
                    <a:cubicBezTo>
                      <a:pt x="1259354" y="504138"/>
                      <a:pt x="1381081" y="490109"/>
                      <a:pt x="1500074" y="462426"/>
                    </a:cubicBezTo>
                    <a:cubicBezTo>
                      <a:pt x="1502040" y="471559"/>
                      <a:pt x="1506504" y="479960"/>
                      <a:pt x="1512958" y="486680"/>
                    </a:cubicBezTo>
                    <a:cubicBezTo>
                      <a:pt x="1523067" y="497280"/>
                      <a:pt x="1537011" y="503315"/>
                      <a:pt x="1551613" y="503406"/>
                    </a:cubicBezTo>
                    <a:cubicBezTo>
                      <a:pt x="1580736" y="503436"/>
                      <a:pt x="1604727" y="480407"/>
                      <a:pt x="1606061" y="451135"/>
                    </a:cubicBezTo>
                    <a:cubicBezTo>
                      <a:pt x="1606290" y="420880"/>
                      <a:pt x="1582100" y="396171"/>
                      <a:pt x="1552033" y="395937"/>
                    </a:cubicBezTo>
                    <a:cubicBezTo>
                      <a:pt x="1552028" y="395937"/>
                      <a:pt x="1552028" y="395937"/>
                      <a:pt x="1552028" y="395937"/>
                    </a:cubicBezTo>
                    <a:cubicBezTo>
                      <a:pt x="1537867" y="395782"/>
                      <a:pt x="1524239" y="401356"/>
                      <a:pt x="1514205" y="411409"/>
                    </a:cubicBezTo>
                    <a:cubicBezTo>
                      <a:pt x="1503931" y="421207"/>
                      <a:pt x="1498075" y="434801"/>
                      <a:pt x="1497996" y="449044"/>
                    </a:cubicBezTo>
                    <a:cubicBezTo>
                      <a:pt x="1000084" y="563953"/>
                      <a:pt x="477608" y="431606"/>
                      <a:pt x="93145" y="93181"/>
                    </a:cubicBezTo>
                    <a:lnTo>
                      <a:pt x="93145" y="93181"/>
                    </a:lnTo>
                    <a:cubicBezTo>
                      <a:pt x="114379" y="72084"/>
                      <a:pt x="114591" y="37664"/>
                      <a:pt x="93627" y="16304"/>
                    </a:cubicBezTo>
                    <a:cubicBezTo>
                      <a:pt x="93465" y="16141"/>
                      <a:pt x="93307" y="15978"/>
                      <a:pt x="93145" y="15819"/>
                    </a:cubicBezTo>
                    <a:cubicBezTo>
                      <a:pt x="71802" y="-5273"/>
                      <a:pt x="37595" y="-5273"/>
                      <a:pt x="16252" y="15819"/>
                    </a:cubicBezTo>
                    <a:cubicBezTo>
                      <a:pt x="5873" y="25717"/>
                      <a:pt x="9" y="39484"/>
                      <a:pt x="42" y="53873"/>
                    </a:cubicBezTo>
                    <a:cubicBezTo>
                      <a:pt x="-1105" y="82948"/>
                      <a:pt x="21389" y="107457"/>
                      <a:pt x="50292" y="108616"/>
                    </a:cubicBezTo>
                    <a:cubicBezTo>
                      <a:pt x="51136" y="108649"/>
                      <a:pt x="51980" y="108662"/>
                      <a:pt x="52828" y="108653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16"/>
              <p:cNvSpPr/>
              <p:nvPr/>
            </p:nvSpPr>
            <p:spPr>
              <a:xfrm>
                <a:off x="6022415" y="3475214"/>
                <a:ext cx="1119916" cy="1066985"/>
              </a:xfrm>
              <a:custGeom>
                <a:avLst/>
                <a:gdLst/>
                <a:ahLst/>
                <a:cxnLst/>
                <a:rect l="l" t="t" r="r" b="b"/>
                <a:pathLst>
                  <a:path w="1207457" h="1150388" extrusionOk="0">
                    <a:moveTo>
                      <a:pt x="108488" y="55617"/>
                    </a:moveTo>
                    <a:cubicBezTo>
                      <a:pt x="108592" y="41132"/>
                      <a:pt x="103072" y="27182"/>
                      <a:pt x="93109" y="16728"/>
                    </a:cubicBezTo>
                    <a:cubicBezTo>
                      <a:pt x="82930" y="5981"/>
                      <a:pt x="68795" y="-71"/>
                      <a:pt x="54039" y="1"/>
                    </a:cubicBezTo>
                    <a:cubicBezTo>
                      <a:pt x="39904" y="-16"/>
                      <a:pt x="26329" y="5537"/>
                      <a:pt x="16216" y="15473"/>
                    </a:cubicBezTo>
                    <a:cubicBezTo>
                      <a:pt x="5813" y="25530"/>
                      <a:pt x="-43" y="39430"/>
                      <a:pt x="7" y="53945"/>
                    </a:cubicBezTo>
                    <a:cubicBezTo>
                      <a:pt x="-455" y="83501"/>
                      <a:pt x="22991" y="107839"/>
                      <a:pt x="52369" y="108303"/>
                    </a:cubicBezTo>
                    <a:cubicBezTo>
                      <a:pt x="52788" y="108307"/>
                      <a:pt x="53204" y="108311"/>
                      <a:pt x="53624" y="108307"/>
                    </a:cubicBezTo>
                    <a:lnTo>
                      <a:pt x="56118" y="108307"/>
                    </a:lnTo>
                    <a:cubicBezTo>
                      <a:pt x="235760" y="482946"/>
                      <a:pt x="528634" y="790782"/>
                      <a:pt x="892794" y="987720"/>
                    </a:cubicBezTo>
                    <a:cubicBezTo>
                      <a:pt x="960135" y="1024586"/>
                      <a:pt x="1029521" y="1057534"/>
                      <a:pt x="1100612" y="1086408"/>
                    </a:cubicBezTo>
                    <a:cubicBezTo>
                      <a:pt x="1095105" y="1115680"/>
                      <a:pt x="1114224" y="1143903"/>
                      <a:pt x="1143318" y="1149448"/>
                    </a:cubicBezTo>
                    <a:cubicBezTo>
                      <a:pt x="1146639" y="1150079"/>
                      <a:pt x="1150014" y="1150397"/>
                      <a:pt x="1153398" y="1150388"/>
                    </a:cubicBezTo>
                    <a:cubicBezTo>
                      <a:pt x="1167533" y="1150405"/>
                      <a:pt x="1181108" y="1144852"/>
                      <a:pt x="1191221" y="1134916"/>
                    </a:cubicBezTo>
                    <a:cubicBezTo>
                      <a:pt x="1201624" y="1124859"/>
                      <a:pt x="1207480" y="1110959"/>
                      <a:pt x="1207430" y="1096444"/>
                    </a:cubicBezTo>
                    <a:cubicBezTo>
                      <a:pt x="1207896" y="1082017"/>
                      <a:pt x="1202318" y="1068059"/>
                      <a:pt x="1192052" y="1057973"/>
                    </a:cubicBezTo>
                    <a:cubicBezTo>
                      <a:pt x="1182060" y="1047205"/>
                      <a:pt x="1168040" y="1041141"/>
                      <a:pt x="1153398" y="1041246"/>
                    </a:cubicBezTo>
                    <a:cubicBezTo>
                      <a:pt x="1132865" y="1041338"/>
                      <a:pt x="1114099" y="1052955"/>
                      <a:pt x="1104768" y="1071354"/>
                    </a:cubicBezTo>
                    <a:cubicBezTo>
                      <a:pt x="652473" y="889931"/>
                      <a:pt x="283525" y="545567"/>
                      <a:pt x="69834" y="105380"/>
                    </a:cubicBezTo>
                    <a:cubicBezTo>
                      <a:pt x="77498" y="103272"/>
                      <a:pt x="84506" y="99245"/>
                      <a:pt x="90200" y="93671"/>
                    </a:cubicBezTo>
                    <a:cubicBezTo>
                      <a:pt x="101073" y="83932"/>
                      <a:pt x="107652" y="70241"/>
                      <a:pt x="108488" y="5561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16"/>
              <p:cNvSpPr/>
              <p:nvPr/>
            </p:nvSpPr>
            <p:spPr>
              <a:xfrm>
                <a:off x="6646384" y="4530811"/>
                <a:ext cx="1668073" cy="330063"/>
              </a:xfrm>
              <a:custGeom>
                <a:avLst/>
                <a:gdLst/>
                <a:ahLst/>
                <a:cxnLst/>
                <a:rect l="l" t="t" r="r" b="b"/>
                <a:pathLst>
                  <a:path w="1798461" h="355863" extrusionOk="0">
                    <a:moveTo>
                      <a:pt x="1741518" y="223722"/>
                    </a:moveTo>
                    <a:cubicBezTo>
                      <a:pt x="1711999" y="223722"/>
                      <a:pt x="1687938" y="247558"/>
                      <a:pt x="1687485" y="277248"/>
                    </a:cubicBezTo>
                    <a:cubicBezTo>
                      <a:pt x="1605318" y="297445"/>
                      <a:pt x="1522049" y="312792"/>
                      <a:pt x="1438103" y="323247"/>
                    </a:cubicBezTo>
                    <a:cubicBezTo>
                      <a:pt x="1343542" y="335415"/>
                      <a:pt x="1248307" y="341562"/>
                      <a:pt x="1152977" y="341646"/>
                    </a:cubicBezTo>
                    <a:cubicBezTo>
                      <a:pt x="785824" y="342399"/>
                      <a:pt x="424424" y="249899"/>
                      <a:pt x="102248" y="72762"/>
                    </a:cubicBezTo>
                    <a:cubicBezTo>
                      <a:pt x="108790" y="53485"/>
                      <a:pt x="103969" y="32116"/>
                      <a:pt x="89779" y="17564"/>
                    </a:cubicBezTo>
                    <a:cubicBezTo>
                      <a:pt x="80722" y="7306"/>
                      <a:pt x="68049" y="1004"/>
                      <a:pt x="54450" y="1"/>
                    </a:cubicBezTo>
                    <a:cubicBezTo>
                      <a:pt x="40306" y="-62"/>
                      <a:pt x="26714" y="5499"/>
                      <a:pt x="16627" y="15473"/>
                    </a:cubicBezTo>
                    <a:cubicBezTo>
                      <a:pt x="6369" y="25492"/>
                      <a:pt x="405" y="39145"/>
                      <a:pt x="1" y="53526"/>
                    </a:cubicBezTo>
                    <a:cubicBezTo>
                      <a:pt x="-102" y="67995"/>
                      <a:pt x="5417" y="81962"/>
                      <a:pt x="15380" y="92416"/>
                    </a:cubicBezTo>
                    <a:cubicBezTo>
                      <a:pt x="25559" y="103163"/>
                      <a:pt x="39695" y="109227"/>
                      <a:pt x="54450" y="109143"/>
                    </a:cubicBezTo>
                    <a:cubicBezTo>
                      <a:pt x="68581" y="109143"/>
                      <a:pt x="82160" y="103623"/>
                      <a:pt x="92273" y="93671"/>
                    </a:cubicBezTo>
                    <a:cubicBezTo>
                      <a:pt x="94546" y="91120"/>
                      <a:pt x="96500" y="88318"/>
                      <a:pt x="98092" y="85307"/>
                    </a:cubicBezTo>
                    <a:cubicBezTo>
                      <a:pt x="423984" y="262737"/>
                      <a:pt x="788663" y="355696"/>
                      <a:pt x="1159211" y="355864"/>
                    </a:cubicBezTo>
                    <a:cubicBezTo>
                      <a:pt x="1254251" y="355696"/>
                      <a:pt x="1349195" y="349717"/>
                      <a:pt x="1443506" y="337883"/>
                    </a:cubicBezTo>
                    <a:cubicBezTo>
                      <a:pt x="1527419" y="327219"/>
                      <a:pt x="1610676" y="311872"/>
                      <a:pt x="1692888" y="291884"/>
                    </a:cubicBezTo>
                    <a:cubicBezTo>
                      <a:pt x="1694817" y="300707"/>
                      <a:pt x="1699135" y="308820"/>
                      <a:pt x="1705358" y="315301"/>
                    </a:cubicBezTo>
                    <a:cubicBezTo>
                      <a:pt x="1726114" y="336544"/>
                      <a:pt x="1760064" y="336837"/>
                      <a:pt x="1781182" y="315970"/>
                    </a:cubicBezTo>
                    <a:cubicBezTo>
                      <a:pt x="1781398" y="315761"/>
                      <a:pt x="1781619" y="315510"/>
                      <a:pt x="1781834" y="315301"/>
                    </a:cubicBezTo>
                    <a:cubicBezTo>
                      <a:pt x="1792192" y="305181"/>
                      <a:pt x="1798165" y="291340"/>
                      <a:pt x="1798460" y="276830"/>
                    </a:cubicBezTo>
                    <a:cubicBezTo>
                      <a:pt x="1798689" y="246596"/>
                      <a:pt x="1774499" y="221882"/>
                      <a:pt x="1744432" y="221631"/>
                    </a:cubicBezTo>
                    <a:cubicBezTo>
                      <a:pt x="1744427" y="221631"/>
                      <a:pt x="1744427" y="221631"/>
                      <a:pt x="1744427" y="221631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16"/>
              <p:cNvSpPr/>
              <p:nvPr/>
            </p:nvSpPr>
            <p:spPr>
              <a:xfrm>
                <a:off x="5664227" y="3186758"/>
                <a:ext cx="818138" cy="1259307"/>
              </a:xfrm>
              <a:custGeom>
                <a:avLst/>
                <a:gdLst/>
                <a:ahLst/>
                <a:cxnLst/>
                <a:rect l="l" t="t" r="r" b="b"/>
                <a:pathLst>
                  <a:path w="882090" h="1357743" extrusionOk="0">
                    <a:moveTo>
                      <a:pt x="829304" y="1249914"/>
                    </a:moveTo>
                    <a:cubicBezTo>
                      <a:pt x="815180" y="1249940"/>
                      <a:pt x="801618" y="1255489"/>
                      <a:pt x="791481" y="1265387"/>
                    </a:cubicBezTo>
                    <a:lnTo>
                      <a:pt x="791481" y="1265387"/>
                    </a:lnTo>
                    <a:cubicBezTo>
                      <a:pt x="665971" y="1159560"/>
                      <a:pt x="552502" y="1040072"/>
                      <a:pt x="453153" y="909105"/>
                    </a:cubicBezTo>
                    <a:cubicBezTo>
                      <a:pt x="473054" y="887846"/>
                      <a:pt x="473054" y="854676"/>
                      <a:pt x="453153" y="833416"/>
                    </a:cubicBezTo>
                    <a:cubicBezTo>
                      <a:pt x="443269" y="823088"/>
                      <a:pt x="429578" y="817334"/>
                      <a:pt x="415330" y="817526"/>
                    </a:cubicBezTo>
                    <a:cubicBezTo>
                      <a:pt x="406822" y="817580"/>
                      <a:pt x="398434" y="819583"/>
                      <a:pt x="390807" y="823380"/>
                    </a:cubicBezTo>
                    <a:cubicBezTo>
                      <a:pt x="240081" y="605242"/>
                      <a:pt x="129565" y="361615"/>
                      <a:pt x="64533" y="104127"/>
                    </a:cubicBezTo>
                    <a:cubicBezTo>
                      <a:pt x="93112" y="98335"/>
                      <a:pt x="111614" y="70334"/>
                      <a:pt x="105858" y="41581"/>
                    </a:cubicBezTo>
                    <a:cubicBezTo>
                      <a:pt x="101660" y="20614"/>
                      <a:pt x="85372" y="4226"/>
                      <a:pt x="64533" y="2"/>
                    </a:cubicBezTo>
                    <a:lnTo>
                      <a:pt x="53726" y="2"/>
                    </a:lnTo>
                    <a:cubicBezTo>
                      <a:pt x="28657" y="-215"/>
                      <a:pt x="6839" y="17206"/>
                      <a:pt x="1356" y="41819"/>
                    </a:cubicBezTo>
                    <a:cubicBezTo>
                      <a:pt x="-1974" y="56254"/>
                      <a:pt x="893" y="71434"/>
                      <a:pt x="9253" y="83636"/>
                    </a:cubicBezTo>
                    <a:cubicBezTo>
                      <a:pt x="17943" y="96537"/>
                      <a:pt x="31715" y="105063"/>
                      <a:pt x="47076" y="107054"/>
                    </a:cubicBezTo>
                    <a:lnTo>
                      <a:pt x="47076" y="102872"/>
                    </a:lnTo>
                    <a:lnTo>
                      <a:pt x="49570" y="102872"/>
                    </a:lnTo>
                    <a:cubicBezTo>
                      <a:pt x="106891" y="336153"/>
                      <a:pt x="201353" y="558569"/>
                      <a:pt x="329293" y="761491"/>
                    </a:cubicBezTo>
                    <a:cubicBezTo>
                      <a:pt x="344533" y="785745"/>
                      <a:pt x="360328" y="809581"/>
                      <a:pt x="376676" y="832998"/>
                    </a:cubicBezTo>
                    <a:lnTo>
                      <a:pt x="376676" y="832998"/>
                    </a:lnTo>
                    <a:cubicBezTo>
                      <a:pt x="355321" y="853969"/>
                      <a:pt x="354906" y="888389"/>
                      <a:pt x="375749" y="909871"/>
                    </a:cubicBezTo>
                    <a:cubicBezTo>
                      <a:pt x="385637" y="920062"/>
                      <a:pt x="399104" y="925945"/>
                      <a:pt x="413252" y="926250"/>
                    </a:cubicBezTo>
                    <a:cubicBezTo>
                      <a:pt x="422712" y="926225"/>
                      <a:pt x="432009" y="923779"/>
                      <a:pt x="440268" y="919141"/>
                    </a:cubicBezTo>
                    <a:cubicBezTo>
                      <a:pt x="540603" y="1051978"/>
                      <a:pt x="655335" y="1173159"/>
                      <a:pt x="782337" y="1280441"/>
                    </a:cubicBezTo>
                    <a:cubicBezTo>
                      <a:pt x="769514" y="1307296"/>
                      <a:pt x="780757" y="1339524"/>
                      <a:pt x="807450" y="1352425"/>
                    </a:cubicBezTo>
                    <a:cubicBezTo>
                      <a:pt x="826577" y="1361666"/>
                      <a:pt x="849321" y="1358693"/>
                      <a:pt x="865464" y="1344839"/>
                    </a:cubicBezTo>
                    <a:cubicBezTo>
                      <a:pt x="875722" y="1334820"/>
                      <a:pt x="881686" y="1321167"/>
                      <a:pt x="882090" y="1306786"/>
                    </a:cubicBezTo>
                    <a:cubicBezTo>
                      <a:pt x="882194" y="1292300"/>
                      <a:pt x="876674" y="1278350"/>
                      <a:pt x="866711" y="1267896"/>
                    </a:cubicBezTo>
                    <a:cubicBezTo>
                      <a:pt x="857060" y="1257212"/>
                      <a:pt x="843631" y="1250755"/>
                      <a:pt x="829304" y="1249914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16"/>
              <p:cNvSpPr/>
              <p:nvPr/>
            </p:nvSpPr>
            <p:spPr>
              <a:xfrm>
                <a:off x="5618542" y="1522417"/>
                <a:ext cx="491420" cy="1180238"/>
              </a:xfrm>
              <a:custGeom>
                <a:avLst/>
                <a:gdLst/>
                <a:ahLst/>
                <a:cxnLst/>
                <a:rect l="l" t="t" r="r" b="b"/>
                <a:pathLst>
                  <a:path w="529833" h="1272494" extrusionOk="0">
                    <a:moveTo>
                      <a:pt x="89634" y="1257023"/>
                    </a:moveTo>
                    <a:cubicBezTo>
                      <a:pt x="99893" y="1247003"/>
                      <a:pt x="105858" y="1233350"/>
                      <a:pt x="106260" y="1218969"/>
                    </a:cubicBezTo>
                    <a:cubicBezTo>
                      <a:pt x="106363" y="1204484"/>
                      <a:pt x="100845" y="1190533"/>
                      <a:pt x="90881" y="1180079"/>
                    </a:cubicBezTo>
                    <a:cubicBezTo>
                      <a:pt x="80943" y="1169834"/>
                      <a:pt x="67288" y="1164097"/>
                      <a:pt x="53058" y="1164189"/>
                    </a:cubicBezTo>
                    <a:cubicBezTo>
                      <a:pt x="84892" y="778732"/>
                      <a:pt x="216435" y="408370"/>
                      <a:pt x="434613" y="89908"/>
                    </a:cubicBezTo>
                    <a:lnTo>
                      <a:pt x="436691" y="92417"/>
                    </a:lnTo>
                    <a:cubicBezTo>
                      <a:pt x="446953" y="103043"/>
                      <a:pt x="461035" y="109069"/>
                      <a:pt x="475761" y="109144"/>
                    </a:cubicBezTo>
                    <a:cubicBezTo>
                      <a:pt x="489851" y="108947"/>
                      <a:pt x="503355" y="103423"/>
                      <a:pt x="513584" y="93672"/>
                    </a:cubicBezTo>
                    <a:cubicBezTo>
                      <a:pt x="523904" y="83560"/>
                      <a:pt x="529748" y="69694"/>
                      <a:pt x="529793" y="55200"/>
                    </a:cubicBezTo>
                    <a:cubicBezTo>
                      <a:pt x="530367" y="40756"/>
                      <a:pt x="524768" y="26752"/>
                      <a:pt x="514415" y="16728"/>
                    </a:cubicBezTo>
                    <a:cubicBezTo>
                      <a:pt x="504423" y="5960"/>
                      <a:pt x="490403" y="-103"/>
                      <a:pt x="475761" y="1"/>
                    </a:cubicBezTo>
                    <a:cubicBezTo>
                      <a:pt x="461617" y="-61"/>
                      <a:pt x="448025" y="5500"/>
                      <a:pt x="437938" y="15474"/>
                    </a:cubicBezTo>
                    <a:cubicBezTo>
                      <a:pt x="421869" y="30114"/>
                      <a:pt x="417601" y="53799"/>
                      <a:pt x="427547" y="73181"/>
                    </a:cubicBezTo>
                    <a:cubicBezTo>
                      <a:pt x="204686" y="396774"/>
                      <a:pt x="70765" y="773868"/>
                      <a:pt x="39342" y="1166280"/>
                    </a:cubicBezTo>
                    <a:cubicBezTo>
                      <a:pt x="30612" y="1168299"/>
                      <a:pt x="22576" y="1172632"/>
                      <a:pt x="16067" y="1178825"/>
                    </a:cubicBezTo>
                    <a:cubicBezTo>
                      <a:pt x="-5167" y="1199921"/>
                      <a:pt x="-5382" y="1234341"/>
                      <a:pt x="15586" y="1255701"/>
                    </a:cubicBezTo>
                    <a:cubicBezTo>
                      <a:pt x="15746" y="1255864"/>
                      <a:pt x="15906" y="1256027"/>
                      <a:pt x="16067" y="1256186"/>
                    </a:cubicBezTo>
                    <a:cubicBezTo>
                      <a:pt x="26272" y="1266595"/>
                      <a:pt x="40189" y="1272466"/>
                      <a:pt x="54721" y="1272495"/>
                    </a:cubicBezTo>
                    <a:cubicBezTo>
                      <a:pt x="67869" y="1271897"/>
                      <a:pt x="80321" y="1266377"/>
                      <a:pt x="89634" y="1257023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16"/>
              <p:cNvSpPr/>
              <p:nvPr/>
            </p:nvSpPr>
            <p:spPr>
              <a:xfrm>
                <a:off x="8869029" y="2595873"/>
                <a:ext cx="971858" cy="1935776"/>
              </a:xfrm>
              <a:custGeom>
                <a:avLst/>
                <a:gdLst/>
                <a:ahLst/>
                <a:cxnLst/>
                <a:rect l="l" t="t" r="r" b="b"/>
                <a:pathLst>
                  <a:path w="1047825" h="2087090" extrusionOk="0">
                    <a:moveTo>
                      <a:pt x="1047826" y="55199"/>
                    </a:moveTo>
                    <a:cubicBezTo>
                      <a:pt x="1047826" y="40860"/>
                      <a:pt x="1042298" y="27077"/>
                      <a:pt x="1032447" y="16728"/>
                    </a:cubicBezTo>
                    <a:cubicBezTo>
                      <a:pt x="1022264" y="5981"/>
                      <a:pt x="1008132" y="-71"/>
                      <a:pt x="993378" y="1"/>
                    </a:cubicBezTo>
                    <a:cubicBezTo>
                      <a:pt x="979246" y="-16"/>
                      <a:pt x="965655" y="5537"/>
                      <a:pt x="955554" y="15473"/>
                    </a:cubicBezTo>
                    <a:cubicBezTo>
                      <a:pt x="945164" y="25530"/>
                      <a:pt x="939303" y="39430"/>
                      <a:pt x="939345" y="53945"/>
                    </a:cubicBezTo>
                    <a:cubicBezTo>
                      <a:pt x="938887" y="68371"/>
                      <a:pt x="944457" y="82330"/>
                      <a:pt x="954723" y="92416"/>
                    </a:cubicBezTo>
                    <a:cubicBezTo>
                      <a:pt x="961831" y="99705"/>
                      <a:pt x="970975" y="104660"/>
                      <a:pt x="980908" y="106634"/>
                    </a:cubicBezTo>
                    <a:cubicBezTo>
                      <a:pt x="1011375" y="844789"/>
                      <a:pt x="675416" y="1549959"/>
                      <a:pt x="84381" y="1988403"/>
                    </a:cubicBezTo>
                    <a:cubicBezTo>
                      <a:pt x="75282" y="1981871"/>
                      <a:pt x="64384" y="1978362"/>
                      <a:pt x="53208" y="1978367"/>
                    </a:cubicBezTo>
                    <a:cubicBezTo>
                      <a:pt x="23989" y="1978367"/>
                      <a:pt x="235" y="2002077"/>
                      <a:pt x="7" y="2031474"/>
                    </a:cubicBezTo>
                    <a:cubicBezTo>
                      <a:pt x="-455" y="2061725"/>
                      <a:pt x="23548" y="2086622"/>
                      <a:pt x="53615" y="2087087"/>
                    </a:cubicBezTo>
                    <a:cubicBezTo>
                      <a:pt x="53757" y="2087087"/>
                      <a:pt x="53898" y="2087091"/>
                      <a:pt x="54039" y="2087091"/>
                    </a:cubicBezTo>
                    <a:cubicBezTo>
                      <a:pt x="83786" y="2087095"/>
                      <a:pt x="108035" y="2063075"/>
                      <a:pt x="108488" y="2033147"/>
                    </a:cubicBezTo>
                    <a:cubicBezTo>
                      <a:pt x="108600" y="2020121"/>
                      <a:pt x="104024" y="2007496"/>
                      <a:pt x="95603" y="1997602"/>
                    </a:cubicBezTo>
                    <a:cubicBezTo>
                      <a:pt x="689381" y="1557331"/>
                      <a:pt x="1026795" y="848921"/>
                      <a:pt x="995871" y="107470"/>
                    </a:cubicBezTo>
                    <a:cubicBezTo>
                      <a:pt x="1009089" y="107011"/>
                      <a:pt x="1021682" y="101645"/>
                      <a:pt x="1031200" y="92416"/>
                    </a:cubicBezTo>
                    <a:cubicBezTo>
                      <a:pt x="1041259" y="82602"/>
                      <a:pt x="1047202" y="69287"/>
                      <a:pt x="1047826" y="55199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16"/>
              <p:cNvSpPr/>
              <p:nvPr/>
            </p:nvSpPr>
            <p:spPr>
              <a:xfrm>
                <a:off x="9132753" y="1240176"/>
                <a:ext cx="673694" cy="1182953"/>
              </a:xfrm>
              <a:custGeom>
                <a:avLst/>
                <a:gdLst/>
                <a:ahLst/>
                <a:cxnLst/>
                <a:rect l="l" t="t" r="r" b="b"/>
                <a:pathLst>
                  <a:path w="726355" h="1275421" extrusionOk="0">
                    <a:moveTo>
                      <a:pt x="55103" y="110816"/>
                    </a:moveTo>
                    <a:cubicBezTo>
                      <a:pt x="61209" y="110758"/>
                      <a:pt x="67256" y="109625"/>
                      <a:pt x="72975" y="107471"/>
                    </a:cubicBezTo>
                    <a:cubicBezTo>
                      <a:pt x="225805" y="265581"/>
                      <a:pt x="354399" y="445696"/>
                      <a:pt x="454529" y="641893"/>
                    </a:cubicBezTo>
                    <a:cubicBezTo>
                      <a:pt x="436616" y="665332"/>
                      <a:pt x="440980" y="698936"/>
                      <a:pt x="464297" y="716951"/>
                    </a:cubicBezTo>
                    <a:cubicBezTo>
                      <a:pt x="473399" y="724014"/>
                      <a:pt x="484580" y="727903"/>
                      <a:pt x="496093" y="728036"/>
                    </a:cubicBezTo>
                    <a:cubicBezTo>
                      <a:pt x="561390" y="871176"/>
                      <a:pt x="611391" y="1020886"/>
                      <a:pt x="645307" y="1174643"/>
                    </a:cubicBezTo>
                    <a:cubicBezTo>
                      <a:pt x="641275" y="1176307"/>
                      <a:pt x="637617" y="1178720"/>
                      <a:pt x="634500" y="1181752"/>
                    </a:cubicBezTo>
                    <a:cubicBezTo>
                      <a:pt x="624234" y="1191926"/>
                      <a:pt x="618249" y="1205717"/>
                      <a:pt x="617875" y="1220223"/>
                    </a:cubicBezTo>
                    <a:cubicBezTo>
                      <a:pt x="617625" y="1250478"/>
                      <a:pt x="641815" y="1275188"/>
                      <a:pt x="671907" y="1275422"/>
                    </a:cubicBezTo>
                    <a:cubicBezTo>
                      <a:pt x="672032" y="1275422"/>
                      <a:pt x="672198" y="1275422"/>
                      <a:pt x="672323" y="1275422"/>
                    </a:cubicBezTo>
                    <a:cubicBezTo>
                      <a:pt x="702166" y="1275422"/>
                      <a:pt x="726356" y="1251084"/>
                      <a:pt x="726356" y="1221060"/>
                    </a:cubicBezTo>
                    <a:cubicBezTo>
                      <a:pt x="726356" y="1191035"/>
                      <a:pt x="702166" y="1166698"/>
                      <a:pt x="672323" y="1166698"/>
                    </a:cubicBezTo>
                    <a:cubicBezTo>
                      <a:pt x="667917" y="1166288"/>
                      <a:pt x="663428" y="1166288"/>
                      <a:pt x="659023" y="1166698"/>
                    </a:cubicBezTo>
                    <a:cubicBezTo>
                      <a:pt x="625190" y="1014350"/>
                      <a:pt x="575729" y="865941"/>
                      <a:pt x="511472" y="723855"/>
                    </a:cubicBezTo>
                    <a:cubicBezTo>
                      <a:pt x="520283" y="722090"/>
                      <a:pt x="528388" y="717724"/>
                      <a:pt x="534747" y="711310"/>
                    </a:cubicBezTo>
                    <a:cubicBezTo>
                      <a:pt x="545014" y="701290"/>
                      <a:pt x="550957" y="687637"/>
                      <a:pt x="551373" y="673256"/>
                    </a:cubicBezTo>
                    <a:cubicBezTo>
                      <a:pt x="551664" y="658737"/>
                      <a:pt x="546094" y="644720"/>
                      <a:pt x="535994" y="634366"/>
                    </a:cubicBezTo>
                    <a:cubicBezTo>
                      <a:pt x="525977" y="623899"/>
                      <a:pt x="512178" y="618007"/>
                      <a:pt x="497756" y="618058"/>
                    </a:cubicBezTo>
                    <a:cubicBezTo>
                      <a:pt x="486159" y="618133"/>
                      <a:pt x="474812" y="621783"/>
                      <a:pt x="465336" y="628512"/>
                    </a:cubicBezTo>
                    <a:cubicBezTo>
                      <a:pt x="365471" y="434046"/>
                      <a:pt x="237754" y="255391"/>
                      <a:pt x="86276" y="98271"/>
                    </a:cubicBezTo>
                    <a:cubicBezTo>
                      <a:pt x="88541" y="97017"/>
                      <a:pt x="90640" y="95470"/>
                      <a:pt x="92510" y="93671"/>
                    </a:cubicBezTo>
                    <a:cubicBezTo>
                      <a:pt x="113629" y="72788"/>
                      <a:pt x="113920" y="38632"/>
                      <a:pt x="93163" y="17384"/>
                    </a:cubicBezTo>
                    <a:cubicBezTo>
                      <a:pt x="92947" y="17163"/>
                      <a:pt x="92731" y="16945"/>
                      <a:pt x="92510" y="16728"/>
                    </a:cubicBezTo>
                    <a:cubicBezTo>
                      <a:pt x="82327" y="5981"/>
                      <a:pt x="68195" y="-70"/>
                      <a:pt x="53441" y="1"/>
                    </a:cubicBezTo>
                    <a:cubicBezTo>
                      <a:pt x="39413" y="-91"/>
                      <a:pt x="25938" y="5483"/>
                      <a:pt x="16033" y="15473"/>
                    </a:cubicBezTo>
                    <a:cubicBezTo>
                      <a:pt x="-5085" y="36357"/>
                      <a:pt x="-5381" y="70513"/>
                      <a:pt x="15381" y="91760"/>
                    </a:cubicBezTo>
                    <a:cubicBezTo>
                      <a:pt x="15597" y="91982"/>
                      <a:pt x="15813" y="92199"/>
                      <a:pt x="16033" y="92417"/>
                    </a:cubicBezTo>
                    <a:cubicBezTo>
                      <a:pt x="25788" y="103958"/>
                      <a:pt x="40044" y="110670"/>
                      <a:pt x="55103" y="11081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16"/>
              <p:cNvSpPr/>
              <p:nvPr/>
            </p:nvSpPr>
            <p:spPr>
              <a:xfrm>
                <a:off x="9355602" y="2415991"/>
                <a:ext cx="218614" cy="1162141"/>
              </a:xfrm>
              <a:custGeom>
                <a:avLst/>
                <a:gdLst/>
                <a:ahLst/>
                <a:cxnLst/>
                <a:rect l="l" t="t" r="r" b="b"/>
                <a:pathLst>
                  <a:path w="235702" h="1252982" extrusionOk="0">
                    <a:moveTo>
                      <a:pt x="235691" y="54505"/>
                    </a:moveTo>
                    <a:cubicBezTo>
                      <a:pt x="235982" y="39987"/>
                      <a:pt x="230413" y="25969"/>
                      <a:pt x="220313" y="15616"/>
                    </a:cubicBezTo>
                    <a:cubicBezTo>
                      <a:pt x="199032" y="-5205"/>
                      <a:pt x="165116" y="-5205"/>
                      <a:pt x="143836" y="15616"/>
                    </a:cubicBezTo>
                    <a:cubicBezTo>
                      <a:pt x="122601" y="36712"/>
                      <a:pt x="122389" y="71132"/>
                      <a:pt x="143337" y="92492"/>
                    </a:cubicBezTo>
                    <a:cubicBezTo>
                      <a:pt x="143503" y="92655"/>
                      <a:pt x="143669" y="92818"/>
                      <a:pt x="143836" y="92977"/>
                    </a:cubicBezTo>
                    <a:cubicBezTo>
                      <a:pt x="154060" y="103285"/>
                      <a:pt x="168026" y="108884"/>
                      <a:pt x="182490" y="108449"/>
                    </a:cubicBezTo>
                    <a:cubicBezTo>
                      <a:pt x="232906" y="459487"/>
                      <a:pt x="187353" y="817713"/>
                      <a:pt x="50733" y="1144677"/>
                    </a:cubicBezTo>
                    <a:cubicBezTo>
                      <a:pt x="37807" y="1145342"/>
                      <a:pt x="25550" y="1150686"/>
                      <a:pt x="16235" y="1159731"/>
                    </a:cubicBezTo>
                    <a:cubicBezTo>
                      <a:pt x="5898" y="1169658"/>
                      <a:pt x="42" y="1183408"/>
                      <a:pt x="25" y="1197784"/>
                    </a:cubicBezTo>
                    <a:cubicBezTo>
                      <a:pt x="-419" y="1212249"/>
                      <a:pt x="4980" y="1226279"/>
                      <a:pt x="14988" y="1236674"/>
                    </a:cubicBezTo>
                    <a:cubicBezTo>
                      <a:pt x="25321" y="1247145"/>
                      <a:pt x="39390" y="1253020"/>
                      <a:pt x="54058" y="1252983"/>
                    </a:cubicBezTo>
                    <a:cubicBezTo>
                      <a:pt x="68103" y="1252941"/>
                      <a:pt x="81611" y="1247563"/>
                      <a:pt x="91881" y="1237929"/>
                    </a:cubicBezTo>
                    <a:cubicBezTo>
                      <a:pt x="113390" y="1217794"/>
                      <a:pt x="114604" y="1183922"/>
                      <a:pt x="94591" y="1162282"/>
                    </a:cubicBezTo>
                    <a:cubicBezTo>
                      <a:pt x="87097" y="1154181"/>
                      <a:pt x="77292" y="1148616"/>
                      <a:pt x="66527" y="1146349"/>
                    </a:cubicBezTo>
                    <a:cubicBezTo>
                      <a:pt x="202814" y="816935"/>
                      <a:pt x="247620" y="456472"/>
                      <a:pt x="196206" y="103431"/>
                    </a:cubicBezTo>
                    <a:cubicBezTo>
                      <a:pt x="204810" y="101420"/>
                      <a:pt x="212706" y="97079"/>
                      <a:pt x="219066" y="90886"/>
                    </a:cubicBezTo>
                    <a:cubicBezTo>
                      <a:pt x="229166" y="81431"/>
                      <a:pt x="235109" y="68359"/>
                      <a:pt x="235691" y="54505"/>
                    </a:cubicBezTo>
                    <a:close/>
                  </a:path>
                </a:pathLst>
              </a:custGeom>
              <a:solidFill>
                <a:srgbClr val="BA1E6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16"/>
              <p:cNvSpPr/>
              <p:nvPr/>
            </p:nvSpPr>
            <p:spPr>
              <a:xfrm>
                <a:off x="6375093" y="687107"/>
                <a:ext cx="2634559" cy="545198"/>
              </a:xfrm>
              <a:custGeom>
                <a:avLst/>
                <a:gdLst/>
                <a:ahLst/>
                <a:cxnLst/>
                <a:rect l="l" t="t" r="r" b="b"/>
                <a:pathLst>
                  <a:path w="2840495" h="587815" extrusionOk="0">
                    <a:moveTo>
                      <a:pt x="55717" y="587777"/>
                    </a:moveTo>
                    <a:cubicBezTo>
                      <a:pt x="69861" y="587840"/>
                      <a:pt x="83452" y="582279"/>
                      <a:pt x="93540" y="572305"/>
                    </a:cubicBezTo>
                    <a:cubicBezTo>
                      <a:pt x="114658" y="551422"/>
                      <a:pt x="114949" y="517265"/>
                      <a:pt x="94192" y="496018"/>
                    </a:cubicBezTo>
                    <a:cubicBezTo>
                      <a:pt x="93976" y="495797"/>
                      <a:pt x="93760" y="495579"/>
                      <a:pt x="93540" y="495362"/>
                    </a:cubicBezTo>
                    <a:lnTo>
                      <a:pt x="87721" y="490762"/>
                    </a:lnTo>
                    <a:cubicBezTo>
                      <a:pt x="339160" y="294131"/>
                      <a:pt x="629781" y="154353"/>
                      <a:pt x="939776" y="80954"/>
                    </a:cubicBezTo>
                    <a:cubicBezTo>
                      <a:pt x="941663" y="85216"/>
                      <a:pt x="944185" y="89165"/>
                      <a:pt x="947257" y="92663"/>
                    </a:cubicBezTo>
                    <a:cubicBezTo>
                      <a:pt x="957590" y="103135"/>
                      <a:pt x="971659" y="109008"/>
                      <a:pt x="986327" y="108972"/>
                    </a:cubicBezTo>
                    <a:cubicBezTo>
                      <a:pt x="1000371" y="108931"/>
                      <a:pt x="1013879" y="103554"/>
                      <a:pt x="1024150" y="93918"/>
                    </a:cubicBezTo>
                    <a:cubicBezTo>
                      <a:pt x="1032658" y="85178"/>
                      <a:pt x="1038061" y="73861"/>
                      <a:pt x="1039528" y="61719"/>
                    </a:cubicBezTo>
                    <a:cubicBezTo>
                      <a:pt x="1085664" y="53355"/>
                      <a:pt x="1127643" y="46246"/>
                      <a:pt x="1167960" y="41228"/>
                    </a:cubicBezTo>
                    <a:cubicBezTo>
                      <a:pt x="1261715" y="29396"/>
                      <a:pt x="1356102" y="23391"/>
                      <a:pt x="1450593" y="23247"/>
                    </a:cubicBezTo>
                    <a:cubicBezTo>
                      <a:pt x="1911563" y="22832"/>
                      <a:pt x="2361048" y="167919"/>
                      <a:pt x="2735741" y="438072"/>
                    </a:cubicBezTo>
                    <a:cubicBezTo>
                      <a:pt x="2723803" y="465337"/>
                      <a:pt x="2736094" y="497177"/>
                      <a:pt x="2763193" y="509186"/>
                    </a:cubicBezTo>
                    <a:cubicBezTo>
                      <a:pt x="2770126" y="512256"/>
                      <a:pt x="2777624" y="513816"/>
                      <a:pt x="2785201" y="513761"/>
                    </a:cubicBezTo>
                    <a:cubicBezTo>
                      <a:pt x="2799333" y="513778"/>
                      <a:pt x="2812912" y="508225"/>
                      <a:pt x="2823024" y="498289"/>
                    </a:cubicBezTo>
                    <a:cubicBezTo>
                      <a:pt x="2833822" y="488579"/>
                      <a:pt x="2840144" y="474804"/>
                      <a:pt x="2840481" y="460235"/>
                    </a:cubicBezTo>
                    <a:cubicBezTo>
                      <a:pt x="2841171" y="430219"/>
                      <a:pt x="2817542" y="405326"/>
                      <a:pt x="2787707" y="404633"/>
                    </a:cubicBezTo>
                    <a:cubicBezTo>
                      <a:pt x="2787288" y="404623"/>
                      <a:pt x="2786868" y="404619"/>
                      <a:pt x="2786448" y="404619"/>
                    </a:cubicBezTo>
                    <a:cubicBezTo>
                      <a:pt x="2772312" y="404601"/>
                      <a:pt x="2758738" y="410155"/>
                      <a:pt x="2748625" y="420091"/>
                    </a:cubicBezTo>
                    <a:lnTo>
                      <a:pt x="2744884" y="425109"/>
                    </a:lnTo>
                    <a:cubicBezTo>
                      <a:pt x="2367345" y="153187"/>
                      <a:pt x="1914489" y="7360"/>
                      <a:pt x="1450177" y="8193"/>
                    </a:cubicBezTo>
                    <a:cubicBezTo>
                      <a:pt x="1354992" y="8128"/>
                      <a:pt x="1259899" y="14134"/>
                      <a:pt x="1165466" y="26174"/>
                    </a:cubicBezTo>
                    <a:cubicBezTo>
                      <a:pt x="1126396" y="31192"/>
                      <a:pt x="1084833" y="37883"/>
                      <a:pt x="1038697" y="46246"/>
                    </a:cubicBezTo>
                    <a:cubicBezTo>
                      <a:pt x="1037288" y="35077"/>
                      <a:pt x="1032329" y="24663"/>
                      <a:pt x="1024565" y="16556"/>
                    </a:cubicBezTo>
                    <a:cubicBezTo>
                      <a:pt x="1003813" y="-5018"/>
                      <a:pt x="969606" y="-5581"/>
                      <a:pt x="948163" y="15299"/>
                    </a:cubicBezTo>
                    <a:cubicBezTo>
                      <a:pt x="934069" y="29021"/>
                      <a:pt x="928474" y="49348"/>
                      <a:pt x="933541" y="68409"/>
                    </a:cubicBezTo>
                    <a:cubicBezTo>
                      <a:pt x="620293" y="141599"/>
                      <a:pt x="326770" y="282904"/>
                      <a:pt x="73589" y="482398"/>
                    </a:cubicBezTo>
                    <a:cubicBezTo>
                      <a:pt x="67376" y="479910"/>
                      <a:pt x="60746" y="478631"/>
                      <a:pt x="54054" y="478635"/>
                    </a:cubicBezTo>
                    <a:cubicBezTo>
                      <a:pt x="39923" y="478618"/>
                      <a:pt x="26344" y="484171"/>
                      <a:pt x="16231" y="494107"/>
                    </a:cubicBezTo>
                    <a:cubicBezTo>
                      <a:pt x="5832" y="504164"/>
                      <a:pt x="-28" y="518064"/>
                      <a:pt x="22" y="532579"/>
                    </a:cubicBezTo>
                    <a:cubicBezTo>
                      <a:pt x="-394" y="546997"/>
                      <a:pt x="5180" y="560935"/>
                      <a:pt x="15400" y="571051"/>
                    </a:cubicBezTo>
                    <a:cubicBezTo>
                      <a:pt x="25783" y="582258"/>
                      <a:pt x="40501" y="588363"/>
                      <a:pt x="55717" y="587777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130;p16"/>
              <p:cNvSpPr/>
              <p:nvPr/>
            </p:nvSpPr>
            <p:spPr>
              <a:xfrm>
                <a:off x="7495865" y="1256481"/>
                <a:ext cx="888638" cy="218362"/>
              </a:xfrm>
              <a:custGeom>
                <a:avLst/>
                <a:gdLst/>
                <a:ahLst/>
                <a:cxnLst/>
                <a:rect l="l" t="t" r="r" b="b"/>
                <a:pathLst>
                  <a:path w="958100" h="235431" extrusionOk="0">
                    <a:moveTo>
                      <a:pt x="904246" y="124197"/>
                    </a:moveTo>
                    <a:cubicBezTo>
                      <a:pt x="890111" y="124181"/>
                      <a:pt x="876536" y="129734"/>
                      <a:pt x="866424" y="139670"/>
                    </a:cubicBezTo>
                    <a:cubicBezTo>
                      <a:pt x="861939" y="144299"/>
                      <a:pt x="858281" y="149676"/>
                      <a:pt x="855617" y="155560"/>
                    </a:cubicBezTo>
                    <a:cubicBezTo>
                      <a:pt x="662014" y="74414"/>
                      <a:pt x="454362" y="32630"/>
                      <a:pt x="244631" y="32618"/>
                    </a:cubicBezTo>
                    <a:cubicBezTo>
                      <a:pt x="198496" y="32618"/>
                      <a:pt x="151113" y="34709"/>
                      <a:pt x="104978" y="38891"/>
                    </a:cubicBezTo>
                    <a:cubicBezTo>
                      <a:pt x="102837" y="30615"/>
                      <a:pt x="98697" y="23004"/>
                      <a:pt x="92924" y="16727"/>
                    </a:cubicBezTo>
                    <a:cubicBezTo>
                      <a:pt x="82745" y="5980"/>
                      <a:pt x="68609" y="-70"/>
                      <a:pt x="53854" y="1"/>
                    </a:cubicBezTo>
                    <a:cubicBezTo>
                      <a:pt x="39723" y="-16"/>
                      <a:pt x="26144" y="5537"/>
                      <a:pt x="16031" y="15473"/>
                    </a:cubicBezTo>
                    <a:cubicBezTo>
                      <a:pt x="-5087" y="36356"/>
                      <a:pt x="-5378" y="70513"/>
                      <a:pt x="15379" y="91760"/>
                    </a:cubicBezTo>
                    <a:cubicBezTo>
                      <a:pt x="15595" y="91981"/>
                      <a:pt x="15811" y="92199"/>
                      <a:pt x="16031" y="92416"/>
                    </a:cubicBezTo>
                    <a:cubicBezTo>
                      <a:pt x="26210" y="103163"/>
                      <a:pt x="40346" y="109214"/>
                      <a:pt x="55101" y="109143"/>
                    </a:cubicBezTo>
                    <a:cubicBezTo>
                      <a:pt x="83996" y="108692"/>
                      <a:pt x="107251" y="85111"/>
                      <a:pt x="107472" y="56036"/>
                    </a:cubicBezTo>
                    <a:cubicBezTo>
                      <a:pt x="152776" y="51854"/>
                      <a:pt x="199327" y="50181"/>
                      <a:pt x="245047" y="50181"/>
                    </a:cubicBezTo>
                    <a:cubicBezTo>
                      <a:pt x="453223" y="50114"/>
                      <a:pt x="659345" y="91618"/>
                      <a:pt x="851461" y="172287"/>
                    </a:cubicBezTo>
                    <a:cubicBezTo>
                      <a:pt x="848347" y="189077"/>
                      <a:pt x="853451" y="206351"/>
                      <a:pt x="865176" y="218704"/>
                    </a:cubicBezTo>
                    <a:cubicBezTo>
                      <a:pt x="875356" y="229451"/>
                      <a:pt x="889491" y="235502"/>
                      <a:pt x="904246" y="235431"/>
                    </a:cubicBezTo>
                    <a:cubicBezTo>
                      <a:pt x="918378" y="235447"/>
                      <a:pt x="931957" y="229894"/>
                      <a:pt x="942069" y="219958"/>
                    </a:cubicBezTo>
                    <a:cubicBezTo>
                      <a:pt x="963188" y="199075"/>
                      <a:pt x="963479" y="164919"/>
                      <a:pt x="942722" y="143672"/>
                    </a:cubicBezTo>
                    <a:cubicBezTo>
                      <a:pt x="942506" y="143450"/>
                      <a:pt x="942290" y="143232"/>
                      <a:pt x="942069" y="143015"/>
                    </a:cubicBezTo>
                    <a:cubicBezTo>
                      <a:pt x="932547" y="131804"/>
                      <a:pt x="918881" y="125004"/>
                      <a:pt x="904246" y="124197"/>
                    </a:cubicBezTo>
                    <a:close/>
                  </a:path>
                </a:pathLst>
              </a:custGeom>
              <a:solidFill>
                <a:srgbClr val="F477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31;p16"/>
              <p:cNvSpPr/>
              <p:nvPr/>
            </p:nvSpPr>
            <p:spPr>
              <a:xfrm>
                <a:off x="8443931" y="2306122"/>
                <a:ext cx="202643" cy="608675"/>
              </a:xfrm>
              <a:custGeom>
                <a:avLst/>
                <a:gdLst/>
                <a:ahLst/>
                <a:cxnLst/>
                <a:rect l="l" t="t" r="r" b="b"/>
                <a:pathLst>
                  <a:path w="218483" h="656253" extrusionOk="0">
                    <a:moveTo>
                      <a:pt x="107923" y="54505"/>
                    </a:moveTo>
                    <a:cubicBezTo>
                      <a:pt x="108026" y="40020"/>
                      <a:pt x="102507" y="26070"/>
                      <a:pt x="92544" y="15615"/>
                    </a:cubicBezTo>
                    <a:cubicBezTo>
                      <a:pt x="71251" y="-5205"/>
                      <a:pt x="37360" y="-5205"/>
                      <a:pt x="16067" y="15615"/>
                    </a:cubicBezTo>
                    <a:cubicBezTo>
                      <a:pt x="-5168" y="36712"/>
                      <a:pt x="-5380" y="71132"/>
                      <a:pt x="15585" y="92492"/>
                    </a:cubicBezTo>
                    <a:cubicBezTo>
                      <a:pt x="15747" y="92655"/>
                      <a:pt x="15905" y="92818"/>
                      <a:pt x="16067" y="92977"/>
                    </a:cubicBezTo>
                    <a:cubicBezTo>
                      <a:pt x="26046" y="103109"/>
                      <a:pt x="39712" y="108700"/>
                      <a:pt x="53890" y="108449"/>
                    </a:cubicBezTo>
                    <a:lnTo>
                      <a:pt x="60124" y="108449"/>
                    </a:lnTo>
                    <a:cubicBezTo>
                      <a:pt x="125471" y="246065"/>
                      <a:pt x="156432" y="397648"/>
                      <a:pt x="150318" y="550038"/>
                    </a:cubicBezTo>
                    <a:cubicBezTo>
                      <a:pt x="141498" y="552154"/>
                      <a:pt x="133351" y="556469"/>
                      <a:pt x="126626" y="562583"/>
                    </a:cubicBezTo>
                    <a:cubicBezTo>
                      <a:pt x="116343" y="572757"/>
                      <a:pt x="110383" y="586548"/>
                      <a:pt x="110001" y="601055"/>
                    </a:cubicBezTo>
                    <a:cubicBezTo>
                      <a:pt x="109519" y="615607"/>
                      <a:pt x="115092" y="629703"/>
                      <a:pt x="125379" y="639944"/>
                    </a:cubicBezTo>
                    <a:cubicBezTo>
                      <a:pt x="135583" y="650353"/>
                      <a:pt x="149503" y="656224"/>
                      <a:pt x="164034" y="656253"/>
                    </a:cubicBezTo>
                    <a:cubicBezTo>
                      <a:pt x="193623" y="656262"/>
                      <a:pt x="217805" y="632493"/>
                      <a:pt x="218482" y="602727"/>
                    </a:cubicBezTo>
                    <a:cubicBezTo>
                      <a:pt x="218586" y="588242"/>
                      <a:pt x="213066" y="574292"/>
                      <a:pt x="203104" y="563837"/>
                    </a:cubicBezTo>
                    <a:cubicBezTo>
                      <a:pt x="193136" y="553885"/>
                      <a:pt x="179736" y="548194"/>
                      <a:pt x="165696" y="547947"/>
                    </a:cubicBezTo>
                    <a:cubicBezTo>
                      <a:pt x="171469" y="395139"/>
                      <a:pt x="140380" y="243197"/>
                      <a:pt x="75087" y="105104"/>
                    </a:cubicBezTo>
                    <a:cubicBezTo>
                      <a:pt x="81617" y="102992"/>
                      <a:pt x="87586" y="99421"/>
                      <a:pt x="92544" y="94650"/>
                    </a:cubicBezTo>
                    <a:cubicBezTo>
                      <a:pt x="102777" y="83861"/>
                      <a:pt x="108309" y="69413"/>
                      <a:pt x="107923" y="54505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32;p16"/>
              <p:cNvSpPr/>
              <p:nvPr/>
            </p:nvSpPr>
            <p:spPr>
              <a:xfrm>
                <a:off x="6978599" y="3216331"/>
                <a:ext cx="1081196" cy="438593"/>
              </a:xfrm>
              <a:custGeom>
                <a:avLst/>
                <a:gdLst/>
                <a:ahLst/>
                <a:cxnLst/>
                <a:rect l="l" t="t" r="r" b="b"/>
                <a:pathLst>
                  <a:path w="1165710" h="472877" extrusionOk="0">
                    <a:moveTo>
                      <a:pt x="1076941" y="454062"/>
                    </a:moveTo>
                    <a:cubicBezTo>
                      <a:pt x="1087120" y="464809"/>
                      <a:pt x="1101255" y="470860"/>
                      <a:pt x="1116011" y="470789"/>
                    </a:cubicBezTo>
                    <a:cubicBezTo>
                      <a:pt x="1145965" y="468150"/>
                      <a:pt x="1168123" y="441576"/>
                      <a:pt x="1165500" y="411438"/>
                    </a:cubicBezTo>
                    <a:cubicBezTo>
                      <a:pt x="1163193" y="384960"/>
                      <a:pt x="1142329" y="363967"/>
                      <a:pt x="1116011" y="361647"/>
                    </a:cubicBezTo>
                    <a:cubicBezTo>
                      <a:pt x="1101866" y="361584"/>
                      <a:pt x="1088275" y="367146"/>
                      <a:pt x="1078188" y="377119"/>
                    </a:cubicBezTo>
                    <a:cubicBezTo>
                      <a:pt x="1067061" y="388016"/>
                      <a:pt x="1061412" y="403380"/>
                      <a:pt x="1062809" y="418936"/>
                    </a:cubicBezTo>
                    <a:cubicBezTo>
                      <a:pt x="978963" y="443600"/>
                      <a:pt x="892053" y="456132"/>
                      <a:pt x="804699" y="456153"/>
                    </a:cubicBezTo>
                    <a:cubicBezTo>
                      <a:pt x="730753" y="456015"/>
                      <a:pt x="657081" y="447033"/>
                      <a:pt x="585243" y="429390"/>
                    </a:cubicBezTo>
                    <a:cubicBezTo>
                      <a:pt x="384569" y="381154"/>
                      <a:pt x="206012" y="266053"/>
                      <a:pt x="78582" y="102799"/>
                    </a:cubicBezTo>
                    <a:cubicBezTo>
                      <a:pt x="83881" y="100340"/>
                      <a:pt x="88782" y="97099"/>
                      <a:pt x="93129" y="93181"/>
                    </a:cubicBezTo>
                    <a:cubicBezTo>
                      <a:pt x="114364" y="72084"/>
                      <a:pt x="114576" y="37664"/>
                      <a:pt x="93612" y="16304"/>
                    </a:cubicBezTo>
                    <a:cubicBezTo>
                      <a:pt x="93449" y="16141"/>
                      <a:pt x="93291" y="15978"/>
                      <a:pt x="93129" y="15819"/>
                    </a:cubicBezTo>
                    <a:cubicBezTo>
                      <a:pt x="71786" y="-5273"/>
                      <a:pt x="37580" y="-5273"/>
                      <a:pt x="16237" y="15819"/>
                    </a:cubicBezTo>
                    <a:lnTo>
                      <a:pt x="16237" y="15819"/>
                    </a:lnTo>
                    <a:lnTo>
                      <a:pt x="7093" y="21674"/>
                    </a:lnTo>
                    <a:lnTo>
                      <a:pt x="7093" y="28364"/>
                    </a:lnTo>
                    <a:lnTo>
                      <a:pt x="7093" y="28364"/>
                    </a:lnTo>
                    <a:cubicBezTo>
                      <a:pt x="-7371" y="53296"/>
                      <a:pt x="991" y="85307"/>
                      <a:pt x="25771" y="99859"/>
                    </a:cubicBezTo>
                    <a:cubicBezTo>
                      <a:pt x="33968" y="104672"/>
                      <a:pt x="43319" y="107135"/>
                      <a:pt x="52813" y="106980"/>
                    </a:cubicBezTo>
                    <a:lnTo>
                      <a:pt x="61125" y="106980"/>
                    </a:lnTo>
                    <a:cubicBezTo>
                      <a:pt x="190638" y="276227"/>
                      <a:pt x="373838" y="395761"/>
                      <a:pt x="580255" y="445699"/>
                    </a:cubicBezTo>
                    <a:cubicBezTo>
                      <a:pt x="739747" y="485074"/>
                      <a:pt x="906725" y="481611"/>
                      <a:pt x="1064472" y="435663"/>
                    </a:cubicBezTo>
                    <a:cubicBezTo>
                      <a:pt x="1067219" y="442650"/>
                      <a:pt x="1071479" y="448936"/>
                      <a:pt x="1076941" y="45406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33;p16"/>
              <p:cNvSpPr/>
              <p:nvPr/>
            </p:nvSpPr>
            <p:spPr>
              <a:xfrm>
                <a:off x="6825983" y="2616839"/>
                <a:ext cx="171624" cy="556812"/>
              </a:xfrm>
              <a:custGeom>
                <a:avLst/>
                <a:gdLst/>
                <a:ahLst/>
                <a:cxnLst/>
                <a:rect l="l" t="t" r="r" b="b"/>
                <a:pathLst>
                  <a:path w="185039" h="600336" extrusionOk="0">
                    <a:moveTo>
                      <a:pt x="92093" y="583766"/>
                    </a:moveTo>
                    <a:cubicBezTo>
                      <a:pt x="112866" y="605361"/>
                      <a:pt x="147107" y="605921"/>
                      <a:pt x="168570" y="585021"/>
                    </a:cubicBezTo>
                    <a:cubicBezTo>
                      <a:pt x="190034" y="564121"/>
                      <a:pt x="190590" y="529672"/>
                      <a:pt x="169817" y="508077"/>
                    </a:cubicBezTo>
                    <a:cubicBezTo>
                      <a:pt x="159979" y="497636"/>
                      <a:pt x="146296" y="491735"/>
                      <a:pt x="131994" y="491769"/>
                    </a:cubicBezTo>
                    <a:cubicBezTo>
                      <a:pt x="121848" y="491836"/>
                      <a:pt x="111923" y="494729"/>
                      <a:pt x="103315" y="500132"/>
                    </a:cubicBezTo>
                    <a:cubicBezTo>
                      <a:pt x="56681" y="375722"/>
                      <a:pt x="37536" y="242585"/>
                      <a:pt x="47204" y="109979"/>
                    </a:cubicBezTo>
                    <a:lnTo>
                      <a:pt x="56348" y="109979"/>
                    </a:lnTo>
                    <a:cubicBezTo>
                      <a:pt x="69857" y="110142"/>
                      <a:pt x="82874" y="104873"/>
                      <a:pt x="92509" y="95343"/>
                    </a:cubicBezTo>
                    <a:cubicBezTo>
                      <a:pt x="113627" y="74459"/>
                      <a:pt x="113918" y="40303"/>
                      <a:pt x="93161" y="19056"/>
                    </a:cubicBezTo>
                    <a:cubicBezTo>
                      <a:pt x="92945" y="18834"/>
                      <a:pt x="92729" y="18617"/>
                      <a:pt x="92509" y="18399"/>
                    </a:cubicBezTo>
                    <a:cubicBezTo>
                      <a:pt x="83639" y="9016"/>
                      <a:pt x="71664" y="3216"/>
                      <a:pt x="58842" y="2091"/>
                    </a:cubicBezTo>
                    <a:lnTo>
                      <a:pt x="48036" y="0"/>
                    </a:lnTo>
                    <a:lnTo>
                      <a:pt x="43464" y="2509"/>
                    </a:lnTo>
                    <a:lnTo>
                      <a:pt x="43464" y="2509"/>
                    </a:lnTo>
                    <a:cubicBezTo>
                      <a:pt x="33164" y="4006"/>
                      <a:pt x="23579" y="8681"/>
                      <a:pt x="16032" y="15891"/>
                    </a:cubicBezTo>
                    <a:cubicBezTo>
                      <a:pt x="-5087" y="36774"/>
                      <a:pt x="-5378" y="70930"/>
                      <a:pt x="15379" y="92177"/>
                    </a:cubicBezTo>
                    <a:cubicBezTo>
                      <a:pt x="15595" y="92399"/>
                      <a:pt x="15811" y="92616"/>
                      <a:pt x="16032" y="92834"/>
                    </a:cubicBezTo>
                    <a:cubicBezTo>
                      <a:pt x="20737" y="97526"/>
                      <a:pt x="26223" y="101344"/>
                      <a:pt x="32241" y="104124"/>
                    </a:cubicBezTo>
                    <a:cubicBezTo>
                      <a:pt x="21751" y="241347"/>
                      <a:pt x="41768" y="379193"/>
                      <a:pt x="90846" y="507659"/>
                    </a:cubicBezTo>
                    <a:cubicBezTo>
                      <a:pt x="70596" y="529137"/>
                      <a:pt x="71149" y="562971"/>
                      <a:pt x="92093" y="58376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34;p16"/>
              <p:cNvSpPr/>
              <p:nvPr/>
            </p:nvSpPr>
            <p:spPr>
              <a:xfrm>
                <a:off x="7755174" y="2121845"/>
                <a:ext cx="484822" cy="306793"/>
              </a:xfrm>
              <a:custGeom>
                <a:avLst/>
                <a:gdLst/>
                <a:ahLst/>
                <a:cxnLst/>
                <a:rect l="l" t="t" r="r" b="b"/>
                <a:pathLst>
                  <a:path w="522719" h="330774" extrusionOk="0">
                    <a:moveTo>
                      <a:pt x="470322" y="221213"/>
                    </a:moveTo>
                    <a:cubicBezTo>
                      <a:pt x="457720" y="221221"/>
                      <a:pt x="445517" y="225658"/>
                      <a:pt x="435824" y="233758"/>
                    </a:cubicBezTo>
                    <a:cubicBezTo>
                      <a:pt x="350016" y="147832"/>
                      <a:pt x="242520" y="87106"/>
                      <a:pt x="124928" y="58126"/>
                    </a:cubicBezTo>
                    <a:lnTo>
                      <a:pt x="111628" y="55617"/>
                    </a:lnTo>
                    <a:lnTo>
                      <a:pt x="107471" y="55617"/>
                    </a:lnTo>
                    <a:cubicBezTo>
                      <a:pt x="108162" y="25601"/>
                      <a:pt x="84537" y="707"/>
                      <a:pt x="54702" y="13"/>
                    </a:cubicBezTo>
                    <a:cubicBezTo>
                      <a:pt x="54420" y="9"/>
                      <a:pt x="54137" y="5"/>
                      <a:pt x="53855" y="1"/>
                    </a:cubicBezTo>
                    <a:cubicBezTo>
                      <a:pt x="39710" y="-62"/>
                      <a:pt x="26119" y="5499"/>
                      <a:pt x="16032" y="15473"/>
                    </a:cubicBezTo>
                    <a:cubicBezTo>
                      <a:pt x="-5087" y="36356"/>
                      <a:pt x="-5378" y="70512"/>
                      <a:pt x="15379" y="91760"/>
                    </a:cubicBezTo>
                    <a:cubicBezTo>
                      <a:pt x="15595" y="91981"/>
                      <a:pt x="15811" y="92199"/>
                      <a:pt x="16032" y="92416"/>
                    </a:cubicBezTo>
                    <a:cubicBezTo>
                      <a:pt x="26211" y="103163"/>
                      <a:pt x="40346" y="109214"/>
                      <a:pt x="55101" y="109143"/>
                    </a:cubicBezTo>
                    <a:cubicBezTo>
                      <a:pt x="69233" y="109160"/>
                      <a:pt x="82812" y="103607"/>
                      <a:pt x="92924" y="93671"/>
                    </a:cubicBezTo>
                    <a:cubicBezTo>
                      <a:pt x="99121" y="87252"/>
                      <a:pt x="103556" y="79327"/>
                      <a:pt x="105809" y="70671"/>
                    </a:cubicBezTo>
                    <a:lnTo>
                      <a:pt x="107056" y="70671"/>
                    </a:lnTo>
                    <a:lnTo>
                      <a:pt x="119525" y="73599"/>
                    </a:lnTo>
                    <a:cubicBezTo>
                      <a:pt x="234914" y="101925"/>
                      <a:pt x="340324" y="161682"/>
                      <a:pt x="424186" y="246303"/>
                    </a:cubicBezTo>
                    <a:cubicBezTo>
                      <a:pt x="409510" y="267241"/>
                      <a:pt x="411784" y="295731"/>
                      <a:pt x="429590" y="314047"/>
                    </a:cubicBezTo>
                    <a:cubicBezTo>
                      <a:pt x="439769" y="324794"/>
                      <a:pt x="453905" y="330845"/>
                      <a:pt x="468659" y="330774"/>
                    </a:cubicBezTo>
                    <a:cubicBezTo>
                      <a:pt x="482791" y="330790"/>
                      <a:pt x="496370" y="325237"/>
                      <a:pt x="506483" y="315301"/>
                    </a:cubicBezTo>
                    <a:cubicBezTo>
                      <a:pt x="516886" y="305244"/>
                      <a:pt x="522742" y="291344"/>
                      <a:pt x="522692" y="276830"/>
                    </a:cubicBezTo>
                    <a:cubicBezTo>
                      <a:pt x="523158" y="262403"/>
                      <a:pt x="517580" y="248444"/>
                      <a:pt x="507314" y="238358"/>
                    </a:cubicBezTo>
                    <a:cubicBezTo>
                      <a:pt x="497787" y="227858"/>
                      <a:pt x="484446" y="221673"/>
                      <a:pt x="470322" y="221213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16"/>
              <p:cNvSpPr/>
              <p:nvPr/>
            </p:nvSpPr>
            <p:spPr>
              <a:xfrm>
                <a:off x="7072693" y="2658379"/>
                <a:ext cx="143108" cy="394835"/>
              </a:xfrm>
              <a:custGeom>
                <a:avLst/>
                <a:gdLst/>
                <a:ahLst/>
                <a:cxnLst/>
                <a:rect l="l" t="t" r="r" b="b"/>
                <a:pathLst>
                  <a:path w="154294" h="425698" extrusionOk="0">
                    <a:moveTo>
                      <a:pt x="92" y="53526"/>
                    </a:moveTo>
                    <a:cubicBezTo>
                      <a:pt x="-1375" y="77859"/>
                      <a:pt x="14756" y="99734"/>
                      <a:pt x="38331" y="105379"/>
                    </a:cubicBezTo>
                    <a:cubicBezTo>
                      <a:pt x="35505" y="180470"/>
                      <a:pt x="45775" y="255482"/>
                      <a:pt x="68672" y="327010"/>
                    </a:cubicBezTo>
                    <a:cubicBezTo>
                      <a:pt x="65863" y="328377"/>
                      <a:pt x="63211" y="330062"/>
                      <a:pt x="60775" y="332028"/>
                    </a:cubicBezTo>
                    <a:cubicBezTo>
                      <a:pt x="40031" y="353593"/>
                      <a:pt x="40031" y="387824"/>
                      <a:pt x="60775" y="409389"/>
                    </a:cubicBezTo>
                    <a:cubicBezTo>
                      <a:pt x="71133" y="419823"/>
                      <a:pt x="85190" y="425690"/>
                      <a:pt x="99845" y="425698"/>
                    </a:cubicBezTo>
                    <a:cubicBezTo>
                      <a:pt x="113989" y="425761"/>
                      <a:pt x="127581" y="420199"/>
                      <a:pt x="137668" y="410226"/>
                    </a:cubicBezTo>
                    <a:cubicBezTo>
                      <a:pt x="147926" y="400206"/>
                      <a:pt x="153890" y="386553"/>
                      <a:pt x="154294" y="372172"/>
                    </a:cubicBezTo>
                    <a:cubicBezTo>
                      <a:pt x="154397" y="357687"/>
                      <a:pt x="148878" y="343737"/>
                      <a:pt x="138915" y="333282"/>
                    </a:cubicBezTo>
                    <a:cubicBezTo>
                      <a:pt x="128711" y="322874"/>
                      <a:pt x="114791" y="317003"/>
                      <a:pt x="100261" y="316974"/>
                    </a:cubicBezTo>
                    <a:cubicBezTo>
                      <a:pt x="94450" y="316890"/>
                      <a:pt x="88673" y="317881"/>
                      <a:pt x="83220" y="319901"/>
                    </a:cubicBezTo>
                    <a:cubicBezTo>
                      <a:pt x="61432" y="251559"/>
                      <a:pt x="51037" y="180060"/>
                      <a:pt x="52463" y="108306"/>
                    </a:cubicBezTo>
                    <a:lnTo>
                      <a:pt x="52463" y="108306"/>
                    </a:lnTo>
                    <a:cubicBezTo>
                      <a:pt x="67833" y="109586"/>
                      <a:pt x="82995" y="104095"/>
                      <a:pt x="94026" y="93252"/>
                    </a:cubicBezTo>
                    <a:cubicBezTo>
                      <a:pt x="104359" y="83283"/>
                      <a:pt x="110340" y="69596"/>
                      <a:pt x="110652" y="55199"/>
                    </a:cubicBezTo>
                    <a:cubicBezTo>
                      <a:pt x="110756" y="40713"/>
                      <a:pt x="105236" y="26763"/>
                      <a:pt x="95273" y="16309"/>
                    </a:cubicBezTo>
                    <a:cubicBezTo>
                      <a:pt x="84940" y="5838"/>
                      <a:pt x="70871" y="-37"/>
                      <a:pt x="56203" y="0"/>
                    </a:cubicBezTo>
                    <a:cubicBezTo>
                      <a:pt x="42159" y="42"/>
                      <a:pt x="28651" y="5420"/>
                      <a:pt x="18380" y="15054"/>
                    </a:cubicBezTo>
                    <a:cubicBezTo>
                      <a:pt x="7291" y="24806"/>
                      <a:pt x="679" y="38719"/>
                      <a:pt x="92" y="5352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36;p16"/>
              <p:cNvSpPr/>
              <p:nvPr/>
            </p:nvSpPr>
            <p:spPr>
              <a:xfrm>
                <a:off x="7175554" y="3073785"/>
                <a:ext cx="772668" cy="351008"/>
              </a:xfrm>
              <a:custGeom>
                <a:avLst/>
                <a:gdLst/>
                <a:ahLst/>
                <a:cxnLst/>
                <a:rect l="l" t="t" r="r" b="b"/>
                <a:pathLst>
                  <a:path w="833065" h="378445" extrusionOk="0">
                    <a:moveTo>
                      <a:pt x="107923" y="55199"/>
                    </a:moveTo>
                    <a:cubicBezTo>
                      <a:pt x="108405" y="40647"/>
                      <a:pt x="102831" y="26550"/>
                      <a:pt x="92544" y="16309"/>
                    </a:cubicBezTo>
                    <a:cubicBezTo>
                      <a:pt x="82394" y="5821"/>
                      <a:pt x="68441" y="-66"/>
                      <a:pt x="53890" y="1"/>
                    </a:cubicBezTo>
                    <a:cubicBezTo>
                      <a:pt x="39829" y="-41"/>
                      <a:pt x="26292" y="5345"/>
                      <a:pt x="16067" y="15055"/>
                    </a:cubicBezTo>
                    <a:cubicBezTo>
                      <a:pt x="-5168" y="36151"/>
                      <a:pt x="-5380" y="70571"/>
                      <a:pt x="15585" y="91931"/>
                    </a:cubicBezTo>
                    <a:cubicBezTo>
                      <a:pt x="15747" y="92094"/>
                      <a:pt x="15905" y="92257"/>
                      <a:pt x="16067" y="92416"/>
                    </a:cubicBezTo>
                    <a:cubicBezTo>
                      <a:pt x="26059" y="102582"/>
                      <a:pt x="39679" y="108307"/>
                      <a:pt x="53890" y="108307"/>
                    </a:cubicBezTo>
                    <a:cubicBezTo>
                      <a:pt x="62269" y="108261"/>
                      <a:pt x="70520" y="106258"/>
                      <a:pt x="77997" y="102452"/>
                    </a:cubicBezTo>
                    <a:cubicBezTo>
                      <a:pt x="168971" y="215563"/>
                      <a:pt x="294448" y="295363"/>
                      <a:pt x="435028" y="329519"/>
                    </a:cubicBezTo>
                    <a:cubicBezTo>
                      <a:pt x="486592" y="342190"/>
                      <a:pt x="539474" y="348646"/>
                      <a:pt x="592555" y="348755"/>
                    </a:cubicBezTo>
                    <a:cubicBezTo>
                      <a:pt x="637655" y="348747"/>
                      <a:pt x="682636" y="344122"/>
                      <a:pt x="726805" y="334955"/>
                    </a:cubicBezTo>
                    <a:cubicBezTo>
                      <a:pt x="728543" y="345200"/>
                      <a:pt x="733327" y="354680"/>
                      <a:pt x="740521" y="362136"/>
                    </a:cubicBezTo>
                    <a:cubicBezTo>
                      <a:pt x="750671" y="372624"/>
                      <a:pt x="764624" y="378512"/>
                      <a:pt x="779175" y="378445"/>
                    </a:cubicBezTo>
                    <a:cubicBezTo>
                      <a:pt x="793236" y="378487"/>
                      <a:pt x="806774" y="373101"/>
                      <a:pt x="816998" y="363391"/>
                    </a:cubicBezTo>
                    <a:cubicBezTo>
                      <a:pt x="838233" y="342294"/>
                      <a:pt x="838445" y="307874"/>
                      <a:pt x="817481" y="286514"/>
                    </a:cubicBezTo>
                    <a:cubicBezTo>
                      <a:pt x="817318" y="286351"/>
                      <a:pt x="817160" y="286188"/>
                      <a:pt x="816998" y="286029"/>
                    </a:cubicBezTo>
                    <a:cubicBezTo>
                      <a:pt x="795655" y="264937"/>
                      <a:pt x="761448" y="264937"/>
                      <a:pt x="740106" y="286029"/>
                    </a:cubicBezTo>
                    <a:cubicBezTo>
                      <a:pt x="730928" y="295233"/>
                      <a:pt x="725201" y="307348"/>
                      <a:pt x="723896" y="320319"/>
                    </a:cubicBezTo>
                    <a:cubicBezTo>
                      <a:pt x="680291" y="329502"/>
                      <a:pt x="635860" y="334127"/>
                      <a:pt x="591308" y="334119"/>
                    </a:cubicBezTo>
                    <a:cubicBezTo>
                      <a:pt x="539478" y="333759"/>
                      <a:pt x="487864" y="327303"/>
                      <a:pt x="437522" y="314883"/>
                    </a:cubicBezTo>
                    <a:cubicBezTo>
                      <a:pt x="301102" y="281337"/>
                      <a:pt x="179262" y="203972"/>
                      <a:pt x="90466" y="94507"/>
                    </a:cubicBezTo>
                    <a:lnTo>
                      <a:pt x="90466" y="94507"/>
                    </a:lnTo>
                    <a:cubicBezTo>
                      <a:pt x="101763" y="84638"/>
                      <a:pt x="108151" y="70253"/>
                      <a:pt x="107923" y="55199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37;p16"/>
              <p:cNvSpPr/>
              <p:nvPr/>
            </p:nvSpPr>
            <p:spPr>
              <a:xfrm>
                <a:off x="8235205" y="2445796"/>
                <a:ext cx="163419" cy="431127"/>
              </a:xfrm>
              <a:custGeom>
                <a:avLst/>
                <a:gdLst/>
                <a:ahLst/>
                <a:cxnLst/>
                <a:rect l="l" t="t" r="r" b="b"/>
                <a:pathLst>
                  <a:path w="176193" h="464827" extrusionOk="0">
                    <a:moveTo>
                      <a:pt x="107887" y="54601"/>
                    </a:moveTo>
                    <a:cubicBezTo>
                      <a:pt x="107883" y="40262"/>
                      <a:pt x="102372" y="26479"/>
                      <a:pt x="92508" y="16129"/>
                    </a:cubicBezTo>
                    <a:cubicBezTo>
                      <a:pt x="71752" y="-5118"/>
                      <a:pt x="37803" y="-5411"/>
                      <a:pt x="16684" y="15473"/>
                    </a:cubicBezTo>
                    <a:cubicBezTo>
                      <a:pt x="16464" y="15690"/>
                      <a:pt x="16248" y="15908"/>
                      <a:pt x="16032" y="16129"/>
                    </a:cubicBezTo>
                    <a:cubicBezTo>
                      <a:pt x="-5087" y="37013"/>
                      <a:pt x="-5378" y="71169"/>
                      <a:pt x="15379" y="92416"/>
                    </a:cubicBezTo>
                    <a:cubicBezTo>
                      <a:pt x="15595" y="92638"/>
                      <a:pt x="15811" y="92855"/>
                      <a:pt x="16032" y="93073"/>
                    </a:cubicBezTo>
                    <a:cubicBezTo>
                      <a:pt x="25063" y="102711"/>
                      <a:pt x="37391" y="108537"/>
                      <a:pt x="50529" y="109381"/>
                    </a:cubicBezTo>
                    <a:cubicBezTo>
                      <a:pt x="83519" y="188863"/>
                      <a:pt x="100472" y="274149"/>
                      <a:pt x="100406" y="360284"/>
                    </a:cubicBezTo>
                    <a:cubicBezTo>
                      <a:pt x="94196" y="362751"/>
                      <a:pt x="88543" y="366448"/>
                      <a:pt x="83780" y="371156"/>
                    </a:cubicBezTo>
                    <a:cubicBezTo>
                      <a:pt x="62662" y="392040"/>
                      <a:pt x="62371" y="426196"/>
                      <a:pt x="83128" y="447443"/>
                    </a:cubicBezTo>
                    <a:cubicBezTo>
                      <a:pt x="83344" y="447665"/>
                      <a:pt x="83560" y="447882"/>
                      <a:pt x="83780" y="448100"/>
                    </a:cubicBezTo>
                    <a:cubicBezTo>
                      <a:pt x="93959" y="458847"/>
                      <a:pt x="108095" y="464898"/>
                      <a:pt x="122850" y="464826"/>
                    </a:cubicBezTo>
                    <a:cubicBezTo>
                      <a:pt x="136982" y="464843"/>
                      <a:pt x="150561" y="459290"/>
                      <a:pt x="160673" y="449354"/>
                    </a:cubicBezTo>
                    <a:cubicBezTo>
                      <a:pt x="181367" y="427931"/>
                      <a:pt x="181367" y="393834"/>
                      <a:pt x="160673" y="372411"/>
                    </a:cubicBezTo>
                    <a:cubicBezTo>
                      <a:pt x="150789" y="362082"/>
                      <a:pt x="137098" y="356328"/>
                      <a:pt x="122850" y="356520"/>
                    </a:cubicBezTo>
                    <a:lnTo>
                      <a:pt x="115369" y="356520"/>
                    </a:lnTo>
                    <a:cubicBezTo>
                      <a:pt x="115489" y="270465"/>
                      <a:pt x="98826" y="185221"/>
                      <a:pt x="66324" y="105618"/>
                    </a:cubicBezTo>
                    <a:cubicBezTo>
                      <a:pt x="76141" y="103761"/>
                      <a:pt x="85227" y="99119"/>
                      <a:pt x="92508" y="92236"/>
                    </a:cubicBezTo>
                    <a:cubicBezTo>
                      <a:pt x="102210" y="82121"/>
                      <a:pt x="107713" y="68660"/>
                      <a:pt x="107887" y="54601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16"/>
              <p:cNvSpPr/>
              <p:nvPr/>
            </p:nvSpPr>
            <p:spPr>
              <a:xfrm>
                <a:off x="7798778" y="1867167"/>
                <a:ext cx="650587" cy="403302"/>
              </a:xfrm>
              <a:custGeom>
                <a:avLst/>
                <a:gdLst/>
                <a:ahLst/>
                <a:cxnLst/>
                <a:rect l="l" t="t" r="r" b="b"/>
                <a:pathLst>
                  <a:path w="701441" h="434827" extrusionOk="0">
                    <a:moveTo>
                      <a:pt x="648630" y="326592"/>
                    </a:moveTo>
                    <a:cubicBezTo>
                      <a:pt x="634586" y="326634"/>
                      <a:pt x="621078" y="332012"/>
                      <a:pt x="610807" y="341646"/>
                    </a:cubicBezTo>
                    <a:lnTo>
                      <a:pt x="610807" y="341646"/>
                    </a:lnTo>
                    <a:cubicBezTo>
                      <a:pt x="609386" y="339618"/>
                      <a:pt x="607860" y="337661"/>
                      <a:pt x="606235" y="335792"/>
                    </a:cubicBezTo>
                    <a:cubicBezTo>
                      <a:pt x="602495" y="331192"/>
                      <a:pt x="598338" y="326592"/>
                      <a:pt x="594182" y="322410"/>
                    </a:cubicBezTo>
                    <a:cubicBezTo>
                      <a:pt x="470638" y="196482"/>
                      <a:pt x="314355" y="108081"/>
                      <a:pt x="143216" y="67326"/>
                    </a:cubicBezTo>
                    <a:cubicBezTo>
                      <a:pt x="133241" y="64817"/>
                      <a:pt x="123266" y="63144"/>
                      <a:pt x="112875" y="61054"/>
                    </a:cubicBezTo>
                    <a:lnTo>
                      <a:pt x="106640" y="61054"/>
                    </a:lnTo>
                    <a:cubicBezTo>
                      <a:pt x="109263" y="44929"/>
                      <a:pt x="104184" y="28503"/>
                      <a:pt x="92924" y="16728"/>
                    </a:cubicBezTo>
                    <a:cubicBezTo>
                      <a:pt x="82745" y="5981"/>
                      <a:pt x="68610" y="-70"/>
                      <a:pt x="53854" y="1"/>
                    </a:cubicBezTo>
                    <a:cubicBezTo>
                      <a:pt x="39719" y="-16"/>
                      <a:pt x="26144" y="5537"/>
                      <a:pt x="16031" y="15473"/>
                    </a:cubicBezTo>
                    <a:cubicBezTo>
                      <a:pt x="-5087" y="36356"/>
                      <a:pt x="-5378" y="70513"/>
                      <a:pt x="15379" y="91760"/>
                    </a:cubicBezTo>
                    <a:cubicBezTo>
                      <a:pt x="15595" y="91981"/>
                      <a:pt x="15811" y="92199"/>
                      <a:pt x="16031" y="92416"/>
                    </a:cubicBezTo>
                    <a:cubicBezTo>
                      <a:pt x="26210" y="103163"/>
                      <a:pt x="40346" y="109214"/>
                      <a:pt x="55101" y="109143"/>
                    </a:cubicBezTo>
                    <a:cubicBezTo>
                      <a:pt x="69233" y="109160"/>
                      <a:pt x="82812" y="103607"/>
                      <a:pt x="92924" y="93671"/>
                    </a:cubicBezTo>
                    <a:cubicBezTo>
                      <a:pt x="97916" y="88644"/>
                      <a:pt x="101869" y="82677"/>
                      <a:pt x="104562" y="76108"/>
                    </a:cubicBezTo>
                    <a:lnTo>
                      <a:pt x="111212" y="76108"/>
                    </a:lnTo>
                    <a:cubicBezTo>
                      <a:pt x="121188" y="76108"/>
                      <a:pt x="131163" y="79871"/>
                      <a:pt x="140722" y="82380"/>
                    </a:cubicBezTo>
                    <a:cubicBezTo>
                      <a:pt x="317513" y="125678"/>
                      <a:pt x="477521" y="220870"/>
                      <a:pt x="600416" y="355864"/>
                    </a:cubicBezTo>
                    <a:cubicBezTo>
                      <a:pt x="588974" y="376371"/>
                      <a:pt x="592179" y="401992"/>
                      <a:pt x="608313" y="419008"/>
                    </a:cubicBezTo>
                    <a:cubicBezTo>
                      <a:pt x="629656" y="440100"/>
                      <a:pt x="663863" y="440100"/>
                      <a:pt x="685206" y="419008"/>
                    </a:cubicBezTo>
                    <a:cubicBezTo>
                      <a:pt x="695543" y="409080"/>
                      <a:pt x="701399" y="395331"/>
                      <a:pt x="701416" y="380954"/>
                    </a:cubicBezTo>
                    <a:cubicBezTo>
                      <a:pt x="701861" y="366490"/>
                      <a:pt x="696461" y="352460"/>
                      <a:pt x="686453" y="342064"/>
                    </a:cubicBezTo>
                    <a:cubicBezTo>
                      <a:pt x="676295" y="332204"/>
                      <a:pt x="662745" y="326663"/>
                      <a:pt x="648630" y="3265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16"/>
              <p:cNvSpPr/>
              <p:nvPr/>
            </p:nvSpPr>
            <p:spPr>
              <a:xfrm>
                <a:off x="8552685" y="1945756"/>
                <a:ext cx="377185" cy="634295"/>
              </a:xfrm>
              <a:custGeom>
                <a:avLst/>
                <a:gdLst/>
                <a:ahLst/>
                <a:cxnLst/>
                <a:rect l="l" t="t" r="r" b="b"/>
                <a:pathLst>
                  <a:path w="406668" h="683876" extrusionOk="0">
                    <a:moveTo>
                      <a:pt x="14889" y="91818"/>
                    </a:moveTo>
                    <a:cubicBezTo>
                      <a:pt x="24727" y="102260"/>
                      <a:pt x="38410" y="108160"/>
                      <a:pt x="52712" y="108127"/>
                    </a:cubicBezTo>
                    <a:cubicBezTo>
                      <a:pt x="60147" y="108052"/>
                      <a:pt x="67496" y="106488"/>
                      <a:pt x="74325" y="103527"/>
                    </a:cubicBezTo>
                    <a:cubicBezTo>
                      <a:pt x="190084" y="244848"/>
                      <a:pt x="273265" y="410230"/>
                      <a:pt x="317888" y="587769"/>
                    </a:cubicBezTo>
                    <a:lnTo>
                      <a:pt x="313316" y="590696"/>
                    </a:lnTo>
                    <a:cubicBezTo>
                      <a:pt x="292081" y="611793"/>
                      <a:pt x="291869" y="646212"/>
                      <a:pt x="312834" y="667572"/>
                    </a:cubicBezTo>
                    <a:cubicBezTo>
                      <a:pt x="312996" y="667736"/>
                      <a:pt x="313153" y="667899"/>
                      <a:pt x="313316" y="668057"/>
                    </a:cubicBezTo>
                    <a:cubicBezTo>
                      <a:pt x="334659" y="689150"/>
                      <a:pt x="368865" y="689150"/>
                      <a:pt x="390208" y="668057"/>
                    </a:cubicBezTo>
                    <a:cubicBezTo>
                      <a:pt x="411555" y="647412"/>
                      <a:pt x="412229" y="613260"/>
                      <a:pt x="391705" y="591783"/>
                    </a:cubicBezTo>
                    <a:cubicBezTo>
                      <a:pt x="381638" y="581245"/>
                      <a:pt x="367747" y="575270"/>
                      <a:pt x="353217" y="575223"/>
                    </a:cubicBezTo>
                    <a:cubicBezTo>
                      <a:pt x="346255" y="575215"/>
                      <a:pt x="339355" y="576491"/>
                      <a:pt x="332850" y="578987"/>
                    </a:cubicBezTo>
                    <a:cubicBezTo>
                      <a:pt x="287168" y="401900"/>
                      <a:pt x="203459" y="237036"/>
                      <a:pt x="87625" y="96000"/>
                    </a:cubicBezTo>
                    <a:lnTo>
                      <a:pt x="91366" y="93073"/>
                    </a:lnTo>
                    <a:cubicBezTo>
                      <a:pt x="112484" y="72189"/>
                      <a:pt x="112775" y="38033"/>
                      <a:pt x="92018" y="16786"/>
                    </a:cubicBezTo>
                    <a:cubicBezTo>
                      <a:pt x="91802" y="16564"/>
                      <a:pt x="91586" y="16347"/>
                      <a:pt x="91366" y="16129"/>
                    </a:cubicBezTo>
                    <a:cubicBezTo>
                      <a:pt x="70609" y="-5118"/>
                      <a:pt x="36660" y="-5411"/>
                      <a:pt x="15541" y="15473"/>
                    </a:cubicBezTo>
                    <a:cubicBezTo>
                      <a:pt x="15321" y="15690"/>
                      <a:pt x="15105" y="15908"/>
                      <a:pt x="14889" y="16129"/>
                    </a:cubicBezTo>
                    <a:lnTo>
                      <a:pt x="17798" y="19056"/>
                    </a:lnTo>
                    <a:lnTo>
                      <a:pt x="17798" y="19056"/>
                    </a:lnTo>
                    <a:lnTo>
                      <a:pt x="17798" y="19056"/>
                    </a:lnTo>
                    <a:lnTo>
                      <a:pt x="11148" y="11948"/>
                    </a:lnTo>
                    <a:lnTo>
                      <a:pt x="3251" y="19893"/>
                    </a:lnTo>
                    <a:lnTo>
                      <a:pt x="3251" y="24493"/>
                    </a:lnTo>
                    <a:lnTo>
                      <a:pt x="6160" y="27838"/>
                    </a:lnTo>
                    <a:lnTo>
                      <a:pt x="9070" y="24911"/>
                    </a:lnTo>
                    <a:lnTo>
                      <a:pt x="9070" y="24493"/>
                    </a:lnTo>
                    <a:cubicBezTo>
                      <a:pt x="-4933" y="45527"/>
                      <a:pt x="-2514" y="73532"/>
                      <a:pt x="14889" y="91818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16"/>
              <p:cNvSpPr/>
              <p:nvPr/>
            </p:nvSpPr>
            <p:spPr>
              <a:xfrm>
                <a:off x="7528435" y="2572400"/>
                <a:ext cx="403500" cy="403500"/>
              </a:xfrm>
              <a:prstGeom prst="ellipse">
                <a:avLst/>
              </a:prstGeom>
              <a:noFill/>
              <a:ln w="19050" cap="flat" cmpd="sng">
                <a:solidFill>
                  <a:srgbClr val="53B8E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" name="Google Shape;141;p16"/>
            <p:cNvSpPr/>
            <p:nvPr/>
          </p:nvSpPr>
          <p:spPr>
            <a:xfrm rot="-4540340">
              <a:off x="8134091" y="1287317"/>
              <a:ext cx="143049" cy="14304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6"/>
            <p:cNvSpPr/>
            <p:nvPr/>
          </p:nvSpPr>
          <p:spPr>
            <a:xfrm rot="-4540340">
              <a:off x="7700468" y="1568464"/>
              <a:ext cx="143049" cy="14304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6"/>
            <p:cNvSpPr/>
            <p:nvPr/>
          </p:nvSpPr>
          <p:spPr>
            <a:xfrm rot="-4540340">
              <a:off x="7917278" y="1423592"/>
              <a:ext cx="143049" cy="14304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Options">
  <p:cSld name="Title and Content Options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8"/>
          <p:cNvSpPr txBox="1">
            <a:spLocks noGrp="1"/>
          </p:cNvSpPr>
          <p:nvPr>
            <p:ph type="body" idx="1"/>
          </p:nvPr>
        </p:nvSpPr>
        <p:spPr>
          <a:xfrm>
            <a:off x="444600" y="1108925"/>
            <a:ext cx="8238300" cy="3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11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11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11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11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93" name="Google Shape;193;p18"/>
          <p:cNvSpPr txBox="1">
            <a:spLocks noGrp="1"/>
          </p:cNvSpPr>
          <p:nvPr>
            <p:ph type="title"/>
          </p:nvPr>
        </p:nvSpPr>
        <p:spPr>
          <a:xfrm>
            <a:off x="445800" y="158550"/>
            <a:ext cx="8238300" cy="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26">
          <p15:clr>
            <a:srgbClr val="FBAE40"/>
          </p15:clr>
        </p15:guide>
        <p15:guide id="2" pos="3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 Title and Subtitle">
  <p:cSld name="Boxes">
    <p:bg>
      <p:bgPr>
        <a:solidFill>
          <a:srgbClr val="FFFFFF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9"/>
          <p:cNvSpPr txBox="1">
            <a:spLocks noGrp="1"/>
          </p:cNvSpPr>
          <p:nvPr>
            <p:ph type="subTitle" idx="1"/>
          </p:nvPr>
        </p:nvSpPr>
        <p:spPr>
          <a:xfrm>
            <a:off x="624000" y="887155"/>
            <a:ext cx="78960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None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9"/>
          <p:cNvSpPr txBox="1">
            <a:spLocks noGrp="1"/>
          </p:cNvSpPr>
          <p:nvPr>
            <p:ph type="title"/>
          </p:nvPr>
        </p:nvSpPr>
        <p:spPr>
          <a:xfrm>
            <a:off x="628650" y="158550"/>
            <a:ext cx="7886700" cy="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 Title and Subtitle - Grey">
  <p:cSld name="Boxes_1">
    <p:bg>
      <p:bgPr>
        <a:solidFill>
          <a:srgbClr val="F8F8F8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0"/>
          <p:cNvSpPr txBox="1">
            <a:spLocks noGrp="1"/>
          </p:cNvSpPr>
          <p:nvPr>
            <p:ph type="subTitle" idx="1"/>
          </p:nvPr>
        </p:nvSpPr>
        <p:spPr>
          <a:xfrm>
            <a:off x="624000" y="887155"/>
            <a:ext cx="78960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None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20"/>
          <p:cNvSpPr txBox="1">
            <a:spLocks noGrp="1"/>
          </p:cNvSpPr>
          <p:nvPr>
            <p:ph type="title"/>
          </p:nvPr>
        </p:nvSpPr>
        <p:spPr>
          <a:xfrm>
            <a:off x="628650" y="158550"/>
            <a:ext cx="7886700" cy="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otlight 1">
  <p:cSld name="Spotlight">
    <p:bg>
      <p:bgPr>
        <a:solidFill>
          <a:schemeClr val="dk2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1"/>
          <p:cNvSpPr/>
          <p:nvPr/>
        </p:nvSpPr>
        <p:spPr>
          <a:xfrm>
            <a:off x="912000" y="-951525"/>
            <a:ext cx="7320000" cy="4479600"/>
          </a:xfrm>
          <a:prstGeom prst="triangle">
            <a:avLst>
              <a:gd name="adj" fmla="val 50000"/>
            </a:avLst>
          </a:prstGeom>
          <a:gradFill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2" name="Google Shape;202;p21"/>
          <p:cNvSpPr/>
          <p:nvPr/>
        </p:nvSpPr>
        <p:spPr>
          <a:xfrm>
            <a:off x="-50221" y="3838279"/>
            <a:ext cx="9433500" cy="796200"/>
          </a:xfrm>
          <a:prstGeom prst="ellipse">
            <a:avLst/>
          </a:prstGeom>
          <a:gradFill>
            <a:gsLst>
              <a:gs pos="0">
                <a:srgbClr val="9FD9F1">
                  <a:alpha val="33725"/>
                </a:srgbClr>
              </a:gs>
              <a:gs pos="86000">
                <a:srgbClr val="3FB4D7">
                  <a:alpha val="0"/>
                </a:srgbClr>
              </a:gs>
              <a:gs pos="100000">
                <a:srgbClr val="3FB4D7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3" name="Google Shape;203;p21"/>
          <p:cNvSpPr txBox="1">
            <a:spLocks noGrp="1"/>
          </p:cNvSpPr>
          <p:nvPr>
            <p:ph type="title"/>
          </p:nvPr>
        </p:nvSpPr>
        <p:spPr>
          <a:xfrm>
            <a:off x="2119804" y="775831"/>
            <a:ext cx="5037245" cy="1904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otlight 3">
  <p:cSld name="Spotlight_1_1_1">
    <p:bg>
      <p:bgPr>
        <a:solidFill>
          <a:schemeClr val="lt1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3"/>
          <p:cNvSpPr txBox="1">
            <a:spLocks noGrp="1"/>
          </p:cNvSpPr>
          <p:nvPr>
            <p:ph type="title"/>
          </p:nvPr>
        </p:nvSpPr>
        <p:spPr>
          <a:xfrm>
            <a:off x="737550" y="1944000"/>
            <a:ext cx="7668900" cy="12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4"/>
          <p:cNvSpPr txBox="1">
            <a:spLocks noGrp="1"/>
          </p:cNvSpPr>
          <p:nvPr>
            <p:ph type="body" idx="1"/>
          </p:nvPr>
        </p:nvSpPr>
        <p:spPr>
          <a:xfrm>
            <a:off x="327422" y="1000125"/>
            <a:ext cx="3917100" cy="35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15420"/>
              </a:buClr>
              <a:buSzPts val="1900"/>
              <a:buFont typeface="Arial"/>
              <a:buChar char="•"/>
              <a:defRPr sz="1500" b="0" i="0" u="none" strike="noStrike" cap="none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15420"/>
              </a:buClr>
              <a:buSzPts val="1900"/>
              <a:buFont typeface="Arial"/>
              <a:buChar char="•"/>
              <a:defRPr sz="1500" b="0" i="0" u="none" strike="noStrike" cap="none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15420"/>
              </a:buClr>
              <a:buSzPts val="1700"/>
              <a:buFont typeface="Arial"/>
              <a:buChar char="•"/>
              <a:defRPr sz="1400" b="0" i="0" u="none" strike="noStrike" cap="none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15420"/>
              </a:buClr>
              <a:buSzPts val="1500"/>
              <a:buFont typeface="Arial"/>
              <a:buChar char="•"/>
              <a:defRPr sz="1200" b="0" i="0" u="none" strike="noStrike" cap="none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15420"/>
              </a:buClr>
              <a:buSzPts val="1500"/>
              <a:buFont typeface="Arial"/>
              <a:buChar char="•"/>
              <a:defRPr sz="1200" b="0" i="0" u="none" strike="noStrike" cap="none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11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E15420"/>
              </a:buClr>
              <a:buSzPts val="1300"/>
              <a:buFont typeface="Arial"/>
              <a:buChar char="•"/>
              <a:defRPr sz="1100" b="0" i="0" u="none" strike="noStrike" cap="none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11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E15420"/>
              </a:buClr>
              <a:buSzPts val="1300"/>
              <a:buFont typeface="Arial"/>
              <a:buChar char="•"/>
              <a:defRPr sz="1100" b="0" i="0" u="none" strike="noStrike" cap="none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11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E15420"/>
              </a:buClr>
              <a:buSzPts val="1300"/>
              <a:buFont typeface="Arial"/>
              <a:buChar char="•"/>
              <a:defRPr sz="1100" b="0" i="0" u="none" strike="noStrike" cap="none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11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E15420"/>
              </a:buClr>
              <a:buSzPts val="1300"/>
              <a:buFont typeface="Arial"/>
              <a:buChar char="•"/>
              <a:defRPr sz="1100" b="0" i="0" u="none" strike="noStrike" cap="none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10" name="Google Shape;210;p24"/>
          <p:cNvSpPr txBox="1">
            <a:spLocks noGrp="1"/>
          </p:cNvSpPr>
          <p:nvPr>
            <p:ph type="body" idx="2"/>
          </p:nvPr>
        </p:nvSpPr>
        <p:spPr>
          <a:xfrm>
            <a:off x="4929188" y="1000125"/>
            <a:ext cx="3887400" cy="35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15420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15420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15420"/>
              </a:buClr>
              <a:buSzPts val="17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15420"/>
              </a:buClr>
              <a:buSzPts val="15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15420"/>
              </a:buClr>
              <a:buSzPts val="15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11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E15420"/>
              </a:buClr>
              <a:buSzPts val="13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11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E15420"/>
              </a:buClr>
              <a:buSzPts val="13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11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E15420"/>
              </a:buClr>
              <a:buSzPts val="13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11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E15420"/>
              </a:buClr>
              <a:buSzPts val="13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11" name="Google Shape;211;p24"/>
          <p:cNvSpPr txBox="1">
            <a:spLocks noGrp="1"/>
          </p:cNvSpPr>
          <p:nvPr>
            <p:ph type="title"/>
          </p:nvPr>
        </p:nvSpPr>
        <p:spPr>
          <a:xfrm>
            <a:off x="433475" y="308225"/>
            <a:ext cx="37050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None/>
              <a:defRPr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None/>
              <a:defRPr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None/>
              <a:defRPr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None/>
              <a:defRPr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None/>
              <a:defRPr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None/>
              <a:defRPr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None/>
              <a:defRPr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None/>
              <a:defRPr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None/>
              <a:defRPr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12" name="Google Shape;212;p24"/>
          <p:cNvSpPr txBox="1">
            <a:spLocks noGrp="1"/>
          </p:cNvSpPr>
          <p:nvPr>
            <p:ph type="title" idx="3"/>
          </p:nvPr>
        </p:nvSpPr>
        <p:spPr>
          <a:xfrm>
            <a:off x="5020400" y="308225"/>
            <a:ext cx="37050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None/>
              <a:defRPr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None/>
              <a:defRPr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None/>
              <a:defRPr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None/>
              <a:defRPr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None/>
              <a:defRPr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None/>
              <a:defRPr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None/>
              <a:defRPr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None/>
              <a:defRPr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None/>
              <a:defRPr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445788" y="1108927"/>
            <a:ext cx="8253600" cy="37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11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11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11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11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445800" y="158550"/>
            <a:ext cx="7886700" cy="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3" r:id="rId4"/>
    <p:sldLayoutId id="2147483664" r:id="rId5"/>
    <p:sldLayoutId id="2147483665" r:id="rId6"/>
    <p:sldLayoutId id="2147483666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datacenterdynamics.com/en/news/vodafone-suspends-partnership-with-russian-telco-mts/" TargetMode="Externa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twitter.com/FedorovMykhailo/status/1497642156076511233" TargetMode="Externa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twitter.com/DougMadory/status/1496961857638309893" TargetMode="Externa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iki.sanctions.net/index.php/Welcome_to_the_Internet_Sanctions_Projec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ooni.org/post/2022-russia-blocks-amid-ru-ua-conflict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twitter.com/DougMadory/status/1508466367112093709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kentik.com/blog/cogent-disconnects-from-russia/" TargetMode="Externa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interactive/2022/08/09/technology/ukraine-internet-russia-censorship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gif"/><Relationship Id="rId5" Type="http://schemas.openxmlformats.org/officeDocument/2006/relationships/image" Target="../media/image38.png"/><Relationship Id="rId4" Type="http://schemas.openxmlformats.org/officeDocument/2006/relationships/hyperlink" Target="https://www.kentik.com/blog/rerouting-of-kherson-follows-familiar-gameplan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twitter.com/romain_fontugne/status/1578918563121090560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labs.ripe.net/author/emileaben/the-resilience-of-the-internet-in-ukraine/" TargetMode="External"/><Relationship Id="rId3" Type="http://schemas.openxmlformats.org/officeDocument/2006/relationships/image" Target="../media/image48.png"/><Relationship Id="rId7" Type="http://schemas.openxmlformats.org/officeDocument/2006/relationships/hyperlink" Target="https://twitter.com/DougMadory/status/1504904422077444101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twitter.com/DougMadory/status/1493680334965297159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twitter.com/DougMadory/status/149659815270677299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twitter.com/gatech_ioda/status/1498349622808522756" TargetMode="External"/><Relationship Id="rId4" Type="http://schemas.openxmlformats.org/officeDocument/2006/relationships/hyperlink" Target="https://www.sentinelone.com/labs/acidrain-a-modem-wiper-rains-down-on-europ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9"/>
          <p:cNvSpPr txBox="1">
            <a:spLocks noGrp="1"/>
          </p:cNvSpPr>
          <p:nvPr>
            <p:ph type="title"/>
          </p:nvPr>
        </p:nvSpPr>
        <p:spPr>
          <a:xfrm>
            <a:off x="492450" y="1211075"/>
            <a:ext cx="4342500" cy="2178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8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Internet impacts due to the war in Ukraine</a:t>
            </a:r>
            <a:endParaRPr sz="308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8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Doug Madory, Kentik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8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8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8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D469127-2474-F9D9-5525-CE74054C3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2" y="3966681"/>
            <a:ext cx="2054087" cy="114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7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Outages in Ukraine following the invasion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47"/>
          <p:cNvSpPr txBox="1">
            <a:spLocks noGrp="1"/>
          </p:cNvSpPr>
          <p:nvPr>
            <p:ph type="body" idx="1"/>
          </p:nvPr>
        </p:nvSpPr>
        <p:spPr>
          <a:xfrm>
            <a:off x="311700" y="847675"/>
            <a:ext cx="4347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chemeClr val="dk1"/>
                </a:solidFill>
              </a:rPr>
              <a:t>Ukrtelecom also suffered an outage on 28 March due to a “cyberattack” - note the slow decline in connectivity over ~5hrs.→</a:t>
            </a:r>
            <a:endParaRPr sz="17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700" dirty="0">
                <a:solidFill>
                  <a:schemeClr val="dk1"/>
                </a:solidFill>
              </a:rPr>
              <a:t>Few details about the attack emerged…</a:t>
            </a:r>
            <a:endParaRPr sz="1700" dirty="0">
              <a:solidFill>
                <a:schemeClr val="dk1"/>
              </a:solidFill>
            </a:endParaRPr>
          </a:p>
        </p:txBody>
      </p:sp>
      <p:pic>
        <p:nvPicPr>
          <p:cNvPr id="339" name="Google Shape;33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941525"/>
            <a:ext cx="4267199" cy="317883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40" name="Google Shape;34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800" y="2690400"/>
            <a:ext cx="3583743" cy="20340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51"/>
          <p:cNvPicPr preferRelativeResize="0"/>
          <p:nvPr/>
        </p:nvPicPr>
        <p:blipFill rotWithShape="1">
          <a:blip r:embed="rId3">
            <a:alphaModFix/>
          </a:blip>
          <a:srcRect t="25738"/>
          <a:stretch/>
        </p:blipFill>
        <p:spPr>
          <a:xfrm>
            <a:off x="124500" y="1010176"/>
            <a:ext cx="4437675" cy="2823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73" name="Google Shape;37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4574" y="1010175"/>
            <a:ext cx="4288351" cy="2579301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51"/>
          <p:cNvSpPr txBox="1"/>
          <p:nvPr/>
        </p:nvSpPr>
        <p:spPr>
          <a:xfrm>
            <a:off x="4796100" y="914775"/>
            <a:ext cx="412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Internet transit for AS21497 (Vodafone Ukraine)</a:t>
            </a:r>
            <a:endParaRPr/>
          </a:p>
        </p:txBody>
      </p:sp>
      <p:sp>
        <p:nvSpPr>
          <p:cNvPr id="375" name="Google Shape;375;p51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Not only outages, transit in Ukraine was also affected</a:t>
            </a:r>
            <a:endParaRPr dirty="0"/>
          </a:p>
        </p:txBody>
      </p:sp>
      <p:cxnSp>
        <p:nvCxnSpPr>
          <p:cNvPr id="376" name="Google Shape;376;p51"/>
          <p:cNvCxnSpPr/>
          <p:nvPr/>
        </p:nvCxnSpPr>
        <p:spPr>
          <a:xfrm rot="10800000">
            <a:off x="5930025" y="1415225"/>
            <a:ext cx="1018500" cy="2467200"/>
          </a:xfrm>
          <a:prstGeom prst="straightConnector1">
            <a:avLst/>
          </a:prstGeom>
          <a:noFill/>
          <a:ln w="19050" cap="flat" cmpd="sng">
            <a:solidFill>
              <a:srgbClr val="E1542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7" name="Google Shape;377;p51"/>
          <p:cNvSpPr txBox="1"/>
          <p:nvPr/>
        </p:nvSpPr>
        <p:spPr>
          <a:xfrm>
            <a:off x="5177925" y="3806225"/>
            <a:ext cx="3825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Vodafone Ukraine (AS21497) lost transit from MTS (AS8359) on February 28, 2022.</a:t>
            </a:r>
            <a:endParaRPr sz="1200"/>
          </a:p>
        </p:txBody>
      </p:sp>
      <p:sp>
        <p:nvSpPr>
          <p:cNvPr id="378" name="Google Shape;378;p51"/>
          <p:cNvSpPr txBox="1"/>
          <p:nvPr/>
        </p:nvSpPr>
        <p:spPr>
          <a:xfrm>
            <a:off x="623400" y="4673850"/>
            <a:ext cx="8520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hlinkClick r:id="rId5"/>
              </a:rPr>
              <a:t>https://www.datacenterdynamics.com/en/news/vodafone-suspends-partnership-with-russian-telco-mts/</a:t>
            </a:r>
            <a:r>
              <a:rPr lang="en" sz="1200" dirty="0"/>
              <a:t> </a:t>
            </a:r>
            <a:endParaRPr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2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 only outages, transit in Ukraine was also affected</a:t>
            </a:r>
            <a:endParaRPr/>
          </a:p>
        </p:txBody>
      </p:sp>
      <p:pic>
        <p:nvPicPr>
          <p:cNvPr id="384" name="Google Shape;38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700" y="1407125"/>
            <a:ext cx="3819850" cy="218275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52"/>
          <p:cNvSpPr txBox="1"/>
          <p:nvPr/>
        </p:nvSpPr>
        <p:spPr>
          <a:xfrm>
            <a:off x="311700" y="1118475"/>
            <a:ext cx="412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Internet transit for AS3326 (Datagroup)</a:t>
            </a:r>
            <a:endParaRPr/>
          </a:p>
        </p:txBody>
      </p:sp>
      <p:pic>
        <p:nvPicPr>
          <p:cNvPr id="386" name="Google Shape;386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8300" y="1407099"/>
            <a:ext cx="3819850" cy="2021178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52"/>
          <p:cNvSpPr txBox="1"/>
          <p:nvPr/>
        </p:nvSpPr>
        <p:spPr>
          <a:xfrm>
            <a:off x="4277875" y="1083125"/>
            <a:ext cx="412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Internet transit for AS25229 (Volia)</a:t>
            </a:r>
            <a:endParaRPr/>
          </a:p>
        </p:txBody>
      </p:sp>
      <p:cxnSp>
        <p:nvCxnSpPr>
          <p:cNvPr id="388" name="Google Shape;388;p52"/>
          <p:cNvCxnSpPr/>
          <p:nvPr/>
        </p:nvCxnSpPr>
        <p:spPr>
          <a:xfrm rot="10800000" flipH="1">
            <a:off x="1278800" y="1911500"/>
            <a:ext cx="500700" cy="1857000"/>
          </a:xfrm>
          <a:prstGeom prst="straightConnector1">
            <a:avLst/>
          </a:prstGeom>
          <a:noFill/>
          <a:ln w="19050" cap="flat" cmpd="sng">
            <a:solidFill>
              <a:srgbClr val="E1542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9" name="Google Shape;389;p52"/>
          <p:cNvSpPr txBox="1"/>
          <p:nvPr/>
        </p:nvSpPr>
        <p:spPr>
          <a:xfrm>
            <a:off x="350900" y="3692300"/>
            <a:ext cx="382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Loss of transit from AS20764 (Rascom, Russia)</a:t>
            </a:r>
            <a:endParaRPr sz="1200"/>
          </a:p>
        </p:txBody>
      </p:sp>
      <p:cxnSp>
        <p:nvCxnSpPr>
          <p:cNvPr id="390" name="Google Shape;390;p52"/>
          <p:cNvCxnSpPr/>
          <p:nvPr/>
        </p:nvCxnSpPr>
        <p:spPr>
          <a:xfrm rot="10800000">
            <a:off x="5828150" y="2557550"/>
            <a:ext cx="249000" cy="1312800"/>
          </a:xfrm>
          <a:prstGeom prst="straightConnector1">
            <a:avLst/>
          </a:prstGeom>
          <a:noFill/>
          <a:ln w="19050" cap="flat" cmpd="sng">
            <a:solidFill>
              <a:srgbClr val="E1542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1" name="Google Shape;391;p52"/>
          <p:cNvSpPr txBox="1"/>
          <p:nvPr/>
        </p:nvSpPr>
        <p:spPr>
          <a:xfrm>
            <a:off x="4766175" y="3794150"/>
            <a:ext cx="382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Transit instability during initial phase of conflict.</a:t>
            </a:r>
            <a:endParaRPr sz="1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Internet impacts due to the war in Ukraine</a:t>
            </a:r>
            <a:endParaRPr sz="2400" dirty="0"/>
          </a:p>
        </p:txBody>
      </p:sp>
      <p:sp>
        <p:nvSpPr>
          <p:cNvPr id="276" name="Google Shape;276;p40"/>
          <p:cNvSpPr txBox="1">
            <a:spLocks noGrp="1"/>
          </p:cNvSpPr>
          <p:nvPr>
            <p:ph type="body" idx="1"/>
          </p:nvPr>
        </p:nvSpPr>
        <p:spPr>
          <a:xfrm>
            <a:off x="394427" y="1381779"/>
            <a:ext cx="8520600" cy="2304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latin typeface=""/>
              </a:rPr>
              <a:t>Initial months of invasion (Feb-Mar 2022)</a:t>
            </a:r>
          </a:p>
          <a:p>
            <a:pPr lvl="1" indent="-342900">
              <a:lnSpc>
                <a:spcPct val="115000"/>
              </a:lnSpc>
              <a:buSzPts val="1800"/>
              <a:buChar char="●"/>
            </a:pPr>
            <a:r>
              <a:rPr lang="en-US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"/>
              </a:rPr>
              <a:t>Impacts in Ukraine</a:t>
            </a:r>
          </a:p>
          <a:p>
            <a:pPr lvl="1" indent="-342900">
              <a:lnSpc>
                <a:spcPct val="115000"/>
              </a:lnSpc>
              <a:buSzPts val="1800"/>
              <a:buChar char="●"/>
            </a:pPr>
            <a:r>
              <a:rPr lang="en-US" sz="1800" dirty="0">
                <a:solidFill>
                  <a:schemeClr val="bg2">
                    <a:lumMod val="90000"/>
                  </a:schemeClr>
                </a:solidFill>
                <a:latin typeface=""/>
              </a:rPr>
              <a:t>Impacts in Russia</a:t>
            </a:r>
          </a:p>
          <a:p>
            <a:pPr indent="-342900">
              <a:lnSpc>
                <a:spcPct val="115000"/>
              </a:lnSpc>
              <a:buSzPts val="1800"/>
            </a:pP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"/>
              </a:rPr>
              <a:t>Conflict shifts east and south (Summer 2022)</a:t>
            </a:r>
          </a:p>
          <a:p>
            <a:pPr indent="-342900">
              <a:lnSpc>
                <a:spcPct val="115000"/>
              </a:lnSpc>
              <a:buSzPts val="1800"/>
            </a:pP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"/>
              </a:rPr>
              <a:t>Ukraine counteroffensive, Russian retaliation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92A1470-9380-4F1D-DCE6-7C4BD277D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2"/>
          <a:stretch/>
        </p:blipFill>
        <p:spPr bwMode="auto">
          <a:xfrm>
            <a:off x="5562815" y="1381779"/>
            <a:ext cx="3117086" cy="168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278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8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Ukraine calls for help on the Internet</a:t>
            </a:r>
            <a:endParaRPr/>
          </a:p>
        </p:txBody>
      </p:sp>
      <p:sp>
        <p:nvSpPr>
          <p:cNvPr id="346" name="Google Shape;346;p48"/>
          <p:cNvSpPr txBox="1">
            <a:spLocks noGrp="1"/>
          </p:cNvSpPr>
          <p:nvPr>
            <p:ph type="body" idx="1"/>
          </p:nvPr>
        </p:nvSpPr>
        <p:spPr>
          <a:xfrm>
            <a:off x="311700" y="847675"/>
            <a:ext cx="5536500" cy="3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26 Feb: Ukraine’s Minister for Digital Transformation called for the formation of a volunteer ‘‘IT army’’ of hackers to target 31 important Russian websites.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He called it ‘World Cyberwar I’.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347" name="Google Shape;34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3325" y="1843095"/>
            <a:ext cx="3630225" cy="20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4475" y="368825"/>
            <a:ext cx="2984025" cy="45567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49" name="Google Shape;349;p48"/>
          <p:cNvSpPr txBox="1"/>
          <p:nvPr/>
        </p:nvSpPr>
        <p:spPr>
          <a:xfrm>
            <a:off x="489738" y="4556325"/>
            <a:ext cx="499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hlinkClick r:id="rId5"/>
              </a:rPr>
              <a:t>https://twitter.com/FedorovMykhailo/status/1497642156076511233</a:t>
            </a:r>
            <a:r>
              <a:rPr lang="en" sz="1200" dirty="0"/>
              <a:t> </a:t>
            </a:r>
            <a:endParaRPr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Russian Internet become a target of DDoS attacks</a:t>
            </a:r>
            <a:endParaRPr/>
          </a:p>
        </p:txBody>
      </p:sp>
      <p:pic>
        <p:nvPicPr>
          <p:cNvPr id="355" name="Google Shape;35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3400" y="2222225"/>
            <a:ext cx="4207975" cy="242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569" y="2222226"/>
            <a:ext cx="3733531" cy="242982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9"/>
          <p:cNvSpPr txBox="1"/>
          <p:nvPr/>
        </p:nvSpPr>
        <p:spPr>
          <a:xfrm>
            <a:off x="2180875" y="4652050"/>
            <a:ext cx="4568268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hlinkClick r:id="rId5"/>
              </a:rPr>
              <a:t>https://twitter.com/DougMadory/status/1496961857638309893</a:t>
            </a:r>
            <a:r>
              <a:rPr lang="en" sz="1200" dirty="0"/>
              <a:t> </a:t>
            </a:r>
            <a:endParaRPr sz="1200" dirty="0"/>
          </a:p>
        </p:txBody>
      </p:sp>
      <p:sp>
        <p:nvSpPr>
          <p:cNvPr id="358" name="Google Shape;358;p49"/>
          <p:cNvSpPr txBox="1"/>
          <p:nvPr/>
        </p:nvSpPr>
        <p:spPr>
          <a:xfrm>
            <a:off x="152400" y="873125"/>
            <a:ext cx="8097300" cy="13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Even before </a:t>
            </a:r>
            <a:r>
              <a:rPr lang="en" sz="17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Federov’s</a:t>
            </a:r>
            <a:r>
              <a:rPr lang="en" sz="17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call to action, RU DDoS targets included http://</a:t>
            </a:r>
            <a:r>
              <a:rPr lang="en" sz="17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kremlin.ru</a:t>
            </a:r>
            <a:r>
              <a:rPr lang="en" sz="17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hosted by AS8291 (Russia State Internet Network).</a:t>
            </a:r>
            <a:endParaRPr sz="17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Sberbank (AS35257) and </a:t>
            </a:r>
            <a:r>
              <a:rPr lang="en" sz="17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Alfabank</a:t>
            </a:r>
            <a:r>
              <a:rPr lang="en" sz="17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(AS15632) were targeted in consecutive DDoS attacks on 24 Feb.</a:t>
            </a:r>
            <a:endParaRPr sz="17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5E6481-686A-64C4-43D4-D32FAB84AB14}"/>
              </a:ext>
            </a:extLst>
          </p:cNvPr>
          <p:cNvSpPr/>
          <p:nvPr/>
        </p:nvSpPr>
        <p:spPr>
          <a:xfrm>
            <a:off x="6245840" y="2230956"/>
            <a:ext cx="372410" cy="1331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E1B66D-671D-B827-2321-20E6890B04C9}"/>
              </a:ext>
            </a:extLst>
          </p:cNvPr>
          <p:cNvSpPr/>
          <p:nvPr/>
        </p:nvSpPr>
        <p:spPr>
          <a:xfrm>
            <a:off x="2088048" y="2243062"/>
            <a:ext cx="393098" cy="1209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0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Russian Internet become a target of DDoS attacks</a:t>
            </a:r>
            <a:endParaRPr/>
          </a:p>
        </p:txBody>
      </p:sp>
      <p:sp>
        <p:nvSpPr>
          <p:cNvPr id="364" name="Google Shape;364;p50"/>
          <p:cNvSpPr txBox="1">
            <a:spLocks noGrp="1"/>
          </p:cNvSpPr>
          <p:nvPr>
            <p:ph type="body" idx="1"/>
          </p:nvPr>
        </p:nvSpPr>
        <p:spPr>
          <a:xfrm>
            <a:off x="311700" y="865325"/>
            <a:ext cx="4987200" cy="13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Rostelecom stopped announcing the BGP routes of Russia's e-government platform (AS196747) outside the country on 26-Feb. It hosts one of the 31 sites on Ukraine’s hitlist.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365" name="Google Shape;36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587" y="2118926"/>
            <a:ext cx="3814725" cy="278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66" name="Google Shape;36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2922" y="924675"/>
            <a:ext cx="3110303" cy="39767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67" name="Google Shape;367;p50"/>
          <p:cNvSpPr txBox="1">
            <a:spLocks noGrp="1"/>
          </p:cNvSpPr>
          <p:nvPr>
            <p:ph type="body" idx="1"/>
          </p:nvPr>
        </p:nvSpPr>
        <p:spPr>
          <a:xfrm>
            <a:off x="4985100" y="4092725"/>
            <a:ext cx="4158900" cy="110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highlight>
                  <a:schemeClr val="lt2"/>
                </a:highlight>
              </a:rPr>
              <a:t>Mil.ru was restricted to Russian IPs only.</a:t>
            </a:r>
            <a:endParaRPr sz="1500">
              <a:solidFill>
                <a:schemeClr val="dk1"/>
              </a:solidFill>
              <a:highlight>
                <a:schemeClr val="lt2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highlight>
                  <a:schemeClr val="lt2"/>
                </a:highlight>
              </a:rPr>
              <a:t>Outsiders received the 418 “I'm a teapot” error used to let users know they are being blocked.</a:t>
            </a:r>
            <a:endParaRPr sz="1500">
              <a:solidFill>
                <a:schemeClr val="dk1"/>
              </a:solidFill>
              <a:highlight>
                <a:schemeClr val="lt2"/>
              </a:highligh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Ukraine request that Russia be disconnected</a:t>
            </a:r>
            <a:endParaRPr/>
          </a:p>
        </p:txBody>
      </p:sp>
      <p:sp>
        <p:nvSpPr>
          <p:cNvPr id="397" name="Google Shape;397;p53"/>
          <p:cNvSpPr txBox="1"/>
          <p:nvPr/>
        </p:nvSpPr>
        <p:spPr>
          <a:xfrm>
            <a:off x="85825" y="964700"/>
            <a:ext cx="4766100" cy="37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28 Feb: Ukraine’s Minister for Digital Transformation requests Internet orgs work to disconnect the Russia.</a:t>
            </a:r>
            <a:endParaRPr sz="17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 ICANN</a:t>
            </a:r>
            <a:endParaRPr sz="17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700"/>
              <a:buChar char="○"/>
            </a:pPr>
            <a:r>
              <a:rPr lang="en" sz="17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Shut down DNS root servers in Russia</a:t>
            </a:r>
            <a:endParaRPr sz="17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700"/>
              <a:buChar char="○"/>
            </a:pPr>
            <a:r>
              <a:rPr lang="en" sz="17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Revoke Russian TLDs (.ru, .рф, .su)</a:t>
            </a:r>
            <a:endParaRPr sz="17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 RIPE</a:t>
            </a:r>
            <a:endParaRPr sz="17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700"/>
              <a:buChar char="○"/>
            </a:pPr>
            <a:r>
              <a:rPr lang="en" sz="17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Withdraw the right to use all IPv4 and IPv6 addresses by all Russian members.</a:t>
            </a:r>
            <a:endParaRPr sz="17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700"/>
              <a:buChar char="○"/>
            </a:pPr>
            <a:r>
              <a:rPr lang="en" sz="17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Block DNS root servers that it is operating.</a:t>
            </a:r>
            <a:endParaRPr sz="17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ICANN and RIPE refuse.</a:t>
            </a:r>
            <a:endParaRPr sz="17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98" name="Google Shape;398;p53"/>
          <p:cNvPicPr preferRelativeResize="0"/>
          <p:nvPr/>
        </p:nvPicPr>
        <p:blipFill rotWithShape="1">
          <a:blip r:embed="rId3">
            <a:alphaModFix/>
          </a:blip>
          <a:srcRect l="8933"/>
          <a:stretch/>
        </p:blipFill>
        <p:spPr>
          <a:xfrm>
            <a:off x="4741375" y="1051518"/>
            <a:ext cx="4260300" cy="371098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4"/>
          <p:cNvSpPr txBox="1">
            <a:spLocks noGrp="1"/>
          </p:cNvSpPr>
          <p:nvPr>
            <p:ph type="title"/>
          </p:nvPr>
        </p:nvSpPr>
        <p:spPr>
          <a:xfrm>
            <a:off x="311700" y="26125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 dirty="0"/>
              <a:t>Ukraine request led to a controversial idea…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04" name="Google Shape;40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5975" y="833958"/>
            <a:ext cx="619125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54"/>
          <p:cNvSpPr txBox="1">
            <a:spLocks noGrp="1"/>
          </p:cNvSpPr>
          <p:nvPr>
            <p:ph type="body" idx="1"/>
          </p:nvPr>
        </p:nvSpPr>
        <p:spPr>
          <a:xfrm>
            <a:off x="311700" y="1672158"/>
            <a:ext cx="8520600" cy="27953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Use Internet governance model to facilitate discussion of resources should be blocked to affect sanctions against violators of international and human rights law.</a:t>
            </a:r>
            <a:endParaRPr dirty="0">
              <a:solidFill>
                <a:schemeClr val="dk1"/>
              </a:solidFill>
            </a:endParaRPr>
          </a:p>
          <a:p>
            <a:pPr marL="285750" indent="-285750">
              <a:spcBef>
                <a:spcPts val="1200"/>
              </a:spcBef>
            </a:pPr>
            <a:r>
              <a:rPr lang="en-US" dirty="0">
                <a:solidFill>
                  <a:schemeClr val="dk1"/>
                </a:solidFill>
              </a:rPr>
              <a:t>Produce real-time BGP and RPZ data feeds of network resources (IP addresses, ASNs, and domain names) associated with sanctioned entities.</a:t>
            </a:r>
            <a:endParaRPr dirty="0">
              <a:solidFill>
                <a:schemeClr val="dk1"/>
              </a:solidFill>
            </a:endParaRPr>
          </a:p>
          <a:p>
            <a:pPr marL="285750" indent="-285750">
              <a:spcBef>
                <a:spcPts val="1200"/>
              </a:spcBef>
            </a:pPr>
            <a:r>
              <a:rPr lang="en" dirty="0">
                <a:solidFill>
                  <a:schemeClr val="dk1"/>
                </a:solidFill>
              </a:rPr>
              <a:t>Block without impinging upon civilians' access to information and communications.</a:t>
            </a:r>
            <a:endParaRPr dirty="0">
              <a:solidFill>
                <a:schemeClr val="dk1"/>
              </a:solidFill>
            </a:endParaRPr>
          </a:p>
          <a:p>
            <a:pPr marL="285750" indent="-285750">
              <a:spcBef>
                <a:spcPts val="1200"/>
              </a:spcBef>
              <a:spcAft>
                <a:spcPts val="1200"/>
              </a:spcAft>
            </a:pPr>
            <a:r>
              <a:rPr lang="en" dirty="0">
                <a:solidFill>
                  <a:schemeClr val="dk1"/>
                </a:solidFill>
              </a:rPr>
              <a:t>Neither pro-sanction nor anti-sanction but it exists to facilitate public/private-sector coordination while ensuring that the human rights of civilians are protected.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406" name="Google Shape;406;p54"/>
          <p:cNvSpPr txBox="1"/>
          <p:nvPr/>
        </p:nvSpPr>
        <p:spPr>
          <a:xfrm>
            <a:off x="1405975" y="4703625"/>
            <a:ext cx="60243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hlinkClick r:id="rId4"/>
              </a:rPr>
              <a:t>https://wiki.sanctions.net/index.php/Welcome_to_the_Internet_Sanctions_Project</a:t>
            </a:r>
            <a:r>
              <a:rPr lang="en" sz="1200" dirty="0"/>
              <a:t> </a:t>
            </a:r>
            <a:endParaRPr sz="1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Russia begins blocking international news, social media</a:t>
            </a:r>
            <a:endParaRPr/>
          </a:p>
        </p:txBody>
      </p:sp>
      <p:sp>
        <p:nvSpPr>
          <p:cNvPr id="412" name="Google Shape;412;p55"/>
          <p:cNvSpPr txBox="1">
            <a:spLocks noGrp="1"/>
          </p:cNvSpPr>
          <p:nvPr>
            <p:ph type="body" idx="1"/>
          </p:nvPr>
        </p:nvSpPr>
        <p:spPr>
          <a:xfrm>
            <a:off x="150775" y="2887575"/>
            <a:ext cx="4640100" cy="16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See OONI’s excellent report: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 dirty="0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https://ooni.org/post/2022-russia-blocks-amid-ru-ua-conflict/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</a:endParaRPr>
          </a:p>
        </p:txBody>
      </p:sp>
      <p:pic>
        <p:nvPicPr>
          <p:cNvPr id="413" name="Google Shape;413;p55"/>
          <p:cNvPicPr preferRelativeResize="0"/>
          <p:nvPr/>
        </p:nvPicPr>
        <p:blipFill rotWithShape="1">
          <a:blip r:embed="rId4">
            <a:alphaModFix/>
          </a:blip>
          <a:srcRect r="16867"/>
          <a:stretch/>
        </p:blipFill>
        <p:spPr>
          <a:xfrm>
            <a:off x="4774875" y="963799"/>
            <a:ext cx="4292925" cy="41311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14" name="Google Shape;414;p55"/>
          <p:cNvSpPr txBox="1"/>
          <p:nvPr/>
        </p:nvSpPr>
        <p:spPr>
          <a:xfrm>
            <a:off x="210975" y="1213900"/>
            <a:ext cx="4640100" cy="1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Blocking of independent Russian news &amp; foreign news sites</a:t>
            </a:r>
            <a:endParaRPr sz="17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Centralized throttling of Twitter</a:t>
            </a:r>
            <a:endParaRPr sz="17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Decentralized censorship using multiple techniques.</a:t>
            </a:r>
            <a:endParaRPr sz="17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Internet impacts due to the war in Ukraine</a:t>
            </a:r>
            <a:endParaRPr sz="2400" dirty="0"/>
          </a:p>
        </p:txBody>
      </p:sp>
      <p:sp>
        <p:nvSpPr>
          <p:cNvPr id="276" name="Google Shape;276;p40"/>
          <p:cNvSpPr txBox="1">
            <a:spLocks noGrp="1"/>
          </p:cNvSpPr>
          <p:nvPr>
            <p:ph type="body" idx="1"/>
          </p:nvPr>
        </p:nvSpPr>
        <p:spPr>
          <a:xfrm>
            <a:off x="464099" y="1381779"/>
            <a:ext cx="8520600" cy="2304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US" sz="1800" dirty="0"/>
              <a:t>Initial months of invasion (Feb-Mar 2022)</a:t>
            </a:r>
          </a:p>
          <a:p>
            <a:pPr lvl="1" indent="-342900">
              <a:lnSpc>
                <a:spcPct val="115000"/>
              </a:lnSpc>
              <a:buSzPts val="1800"/>
              <a:buChar char="●"/>
            </a:pPr>
            <a:r>
              <a:rPr lang="en-US" sz="1800" dirty="0"/>
              <a:t>Impacts in Ukraine</a:t>
            </a:r>
          </a:p>
          <a:p>
            <a:pPr lvl="1" indent="-342900">
              <a:lnSpc>
                <a:spcPct val="115000"/>
              </a:lnSpc>
              <a:buSzPts val="1800"/>
              <a:buChar char="●"/>
            </a:pPr>
            <a:r>
              <a:rPr lang="en-US" sz="1800" dirty="0"/>
              <a:t>Impacts in Russia</a:t>
            </a:r>
          </a:p>
          <a:p>
            <a:pPr indent="-342900">
              <a:lnSpc>
                <a:spcPct val="115000"/>
              </a:lnSpc>
              <a:buSzPts val="1800"/>
            </a:pPr>
            <a:r>
              <a:rPr lang="en-US" sz="1800" dirty="0"/>
              <a:t>Conflict shifts east and south (Summer 2022)</a:t>
            </a:r>
          </a:p>
          <a:p>
            <a:pPr indent="-342900">
              <a:lnSpc>
                <a:spcPct val="115000"/>
              </a:lnSpc>
              <a:buSzPts val="1800"/>
            </a:pPr>
            <a:r>
              <a:rPr lang="en-US" sz="1800" dirty="0"/>
              <a:t>Ukraine counteroffensive, Russian retaliation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92A1470-9380-4F1D-DCE6-7C4BD277D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2"/>
          <a:stretch/>
        </p:blipFill>
        <p:spPr bwMode="auto">
          <a:xfrm>
            <a:off x="5562815" y="1381779"/>
            <a:ext cx="3117086" cy="168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Russia begins blocking international news, social media</a:t>
            </a:r>
            <a:endParaRPr/>
          </a:p>
        </p:txBody>
      </p:sp>
      <p:pic>
        <p:nvPicPr>
          <p:cNvPr id="420" name="Google Shape;42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6375" y="1170125"/>
            <a:ext cx="3885225" cy="23106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21" name="Google Shape;421;p56"/>
          <p:cNvSpPr txBox="1"/>
          <p:nvPr/>
        </p:nvSpPr>
        <p:spPr>
          <a:xfrm>
            <a:off x="177400" y="1170125"/>
            <a:ext cx="4929000" cy="2573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500"/>
              <a:buChar char="●"/>
            </a:pPr>
            <a:r>
              <a:rPr lang="en" sz="15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Inadvertent global BGP hijack of Twitter on 28 March.</a:t>
            </a:r>
            <a:endParaRPr sz="15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500"/>
              <a:buChar char="●"/>
            </a:pPr>
            <a:r>
              <a:rPr lang="en" sz="15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From 12:05-12:50 UTC, Russian telecom </a:t>
            </a:r>
            <a:r>
              <a:rPr lang="en" sz="15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RTComm</a:t>
            </a:r>
            <a:r>
              <a:rPr lang="en" sz="15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(AS8342) hijacked 104.244.42.0/24 belonging to Twitter.</a:t>
            </a:r>
            <a:endParaRPr sz="15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500"/>
              <a:buChar char="●"/>
            </a:pPr>
            <a:r>
              <a:rPr lang="en" sz="15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Same prefix was hijacked during the military coup in Myanmar last year, however…</a:t>
            </a:r>
            <a:endParaRPr sz="15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500"/>
              <a:buChar char="●"/>
            </a:pPr>
            <a:r>
              <a:rPr lang="en" sz="15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It fared much better this time due to an RPKI ROA which enabled other networks to simply drop the erroneous Russian announcement.</a:t>
            </a:r>
            <a:endParaRPr sz="15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22" name="Google Shape;422;p56"/>
          <p:cNvSpPr txBox="1"/>
          <p:nvPr/>
        </p:nvSpPr>
        <p:spPr>
          <a:xfrm>
            <a:off x="1869075" y="4703625"/>
            <a:ext cx="4443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hlinkClick r:id="rId4"/>
              </a:rPr>
              <a:t>https://twitter.com/DougMadory/status/1508466367112093709</a:t>
            </a:r>
            <a:r>
              <a:rPr lang="en" sz="1200" dirty="0"/>
              <a:t> </a:t>
            </a:r>
            <a:endParaRPr sz="1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7"/>
          <p:cNvSpPr txBox="1">
            <a:spLocks noGrp="1"/>
          </p:cNvSpPr>
          <p:nvPr>
            <p:ph type="title"/>
          </p:nvPr>
        </p:nvSpPr>
        <p:spPr>
          <a:xfrm>
            <a:off x="311700" y="254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Cogent and Lumen curtail operations in Russia</a:t>
            </a:r>
            <a:endParaRPr/>
          </a:p>
        </p:txBody>
      </p:sp>
      <p:sp>
        <p:nvSpPr>
          <p:cNvPr id="428" name="Google Shape;428;p57"/>
          <p:cNvSpPr txBox="1"/>
          <p:nvPr/>
        </p:nvSpPr>
        <p:spPr>
          <a:xfrm>
            <a:off x="130501" y="2406669"/>
            <a:ext cx="5176749" cy="207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500"/>
              <a:buChar char="●"/>
            </a:pPr>
            <a:r>
              <a:rPr lang="en" sz="15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Transtelecom</a:t>
            </a:r>
            <a:r>
              <a:rPr lang="en" sz="15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(TTK) and VEON were among a handful of RU networks that were disconnected from Cogent.</a:t>
            </a:r>
            <a:endParaRPr sz="15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500"/>
              <a:buChar char="○"/>
            </a:pPr>
            <a:r>
              <a:rPr lang="en" sz="15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VEON was re-connected the following week.</a:t>
            </a:r>
            <a:endParaRPr sz="15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500"/>
              <a:buChar char="○"/>
            </a:pPr>
            <a:r>
              <a:rPr lang="en" sz="15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Other RU customers (including </a:t>
            </a:r>
            <a:r>
              <a:rPr lang="en" sz="15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Rostelecom</a:t>
            </a:r>
            <a:r>
              <a:rPr lang="en" sz="15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 were never disconnected.</a:t>
            </a: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900"/>
              <a:buChar char="●"/>
            </a:pPr>
            <a:r>
              <a:rPr lang="en-US" sz="16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Lumen issued similar statement, no practical effect.</a:t>
            </a: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900"/>
              <a:buChar char="●"/>
            </a:pPr>
            <a:r>
              <a:rPr lang="en-US" sz="16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RU continues to be well connected to global Internet.</a:t>
            </a:r>
          </a:p>
        </p:txBody>
      </p:sp>
      <p:pic>
        <p:nvPicPr>
          <p:cNvPr id="429" name="Google Shape;429;p57"/>
          <p:cNvPicPr preferRelativeResize="0"/>
          <p:nvPr/>
        </p:nvPicPr>
        <p:blipFill rotWithShape="1">
          <a:blip r:embed="rId3">
            <a:alphaModFix/>
          </a:blip>
          <a:srcRect l="3846"/>
          <a:stretch/>
        </p:blipFill>
        <p:spPr>
          <a:xfrm>
            <a:off x="1393370" y="1310090"/>
            <a:ext cx="6140811" cy="9961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30" name="Google Shape;430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7200" y="2457944"/>
            <a:ext cx="3706299" cy="201054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31" name="Google Shape;431;p57"/>
          <p:cNvSpPr txBox="1"/>
          <p:nvPr/>
        </p:nvSpPr>
        <p:spPr>
          <a:xfrm>
            <a:off x="1885400" y="4620175"/>
            <a:ext cx="4382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hlinkClick r:id="rId5"/>
              </a:rPr>
              <a:t>https://www.kentik.com/blog/cogent-disconnects-from-russia/</a:t>
            </a:r>
            <a:r>
              <a:rPr lang="en" sz="1200" dirty="0"/>
              <a:t> </a:t>
            </a:r>
            <a:endParaRPr sz="1200" dirty="0"/>
          </a:p>
        </p:txBody>
      </p:sp>
      <p:sp>
        <p:nvSpPr>
          <p:cNvPr id="432" name="Google Shape;432;p57"/>
          <p:cNvSpPr txBox="1"/>
          <p:nvPr/>
        </p:nvSpPr>
        <p:spPr>
          <a:xfrm>
            <a:off x="205250" y="920475"/>
            <a:ext cx="759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500"/>
              <a:buChar char="●"/>
            </a:pPr>
            <a:r>
              <a:rPr lang="en" sz="15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 March 2022: Cogent notified customers in Russia that service was being discontinued:</a:t>
            </a:r>
            <a:endParaRPr sz="15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39A618-86F6-8820-B86F-2C723F7D1370}"/>
              </a:ext>
            </a:extLst>
          </p:cNvPr>
          <p:cNvSpPr/>
          <p:nvPr/>
        </p:nvSpPr>
        <p:spPr>
          <a:xfrm>
            <a:off x="6937009" y="2463001"/>
            <a:ext cx="399131" cy="126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Internet impacts due to the war in Ukraine</a:t>
            </a:r>
            <a:endParaRPr sz="2400" dirty="0"/>
          </a:p>
        </p:txBody>
      </p:sp>
      <p:sp>
        <p:nvSpPr>
          <p:cNvPr id="276" name="Google Shape;276;p40"/>
          <p:cNvSpPr txBox="1">
            <a:spLocks noGrp="1"/>
          </p:cNvSpPr>
          <p:nvPr>
            <p:ph type="body" idx="1"/>
          </p:nvPr>
        </p:nvSpPr>
        <p:spPr>
          <a:xfrm>
            <a:off x="394427" y="1381779"/>
            <a:ext cx="8520600" cy="2304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latin typeface=""/>
              </a:rPr>
              <a:t>Initial months of invasion (Feb-Mar 2022)</a:t>
            </a:r>
          </a:p>
          <a:p>
            <a:pPr lvl="1" indent="-342900">
              <a:lnSpc>
                <a:spcPct val="115000"/>
              </a:lnSpc>
              <a:buSzPts val="1800"/>
              <a:buChar char="●"/>
            </a:pPr>
            <a:r>
              <a:rPr lang="en-US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"/>
              </a:rPr>
              <a:t>Impacts in Ukraine</a:t>
            </a:r>
          </a:p>
          <a:p>
            <a:pPr lvl="1" indent="-342900">
              <a:lnSpc>
                <a:spcPct val="115000"/>
              </a:lnSpc>
              <a:buSzPts val="1800"/>
              <a:buChar char="●"/>
            </a:pPr>
            <a:r>
              <a:rPr lang="en-US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"/>
              </a:rPr>
              <a:t>Impacts in Russia</a:t>
            </a:r>
          </a:p>
          <a:p>
            <a:pPr indent="-342900">
              <a:lnSpc>
                <a:spcPct val="115000"/>
              </a:lnSpc>
              <a:buSzPts val="1800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</a:rPr>
              <a:t>Conflict shifts east and south (Summer 2022)</a:t>
            </a:r>
          </a:p>
          <a:p>
            <a:pPr indent="-342900">
              <a:lnSpc>
                <a:spcPct val="115000"/>
              </a:lnSpc>
              <a:buSzPts val="1800"/>
            </a:pP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"/>
              </a:rPr>
              <a:t>Ukraine counteroffensive, Russian retaliation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92A1470-9380-4F1D-DCE6-7C4BD277D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2"/>
          <a:stretch/>
        </p:blipFill>
        <p:spPr bwMode="auto">
          <a:xfrm>
            <a:off x="5562815" y="1381779"/>
            <a:ext cx="3117086" cy="168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103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3"/>
          <p:cNvSpPr txBox="1">
            <a:spLocks noGrp="1"/>
          </p:cNvSpPr>
          <p:nvPr>
            <p:ph type="title"/>
          </p:nvPr>
        </p:nvSpPr>
        <p:spPr>
          <a:xfrm>
            <a:off x="311700" y="14569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Eastern Ukraine: Donbas region (Donetsk and Luhansk)</a:t>
            </a:r>
            <a:endParaRPr dirty="0"/>
          </a:p>
        </p:txBody>
      </p:sp>
      <p:sp>
        <p:nvSpPr>
          <p:cNvPr id="485" name="Google Shape;485;p63"/>
          <p:cNvSpPr txBox="1">
            <a:spLocks noGrp="1"/>
          </p:cNvSpPr>
          <p:nvPr>
            <p:ph type="body" idx="1"/>
          </p:nvPr>
        </p:nvSpPr>
        <p:spPr>
          <a:xfrm>
            <a:off x="311700" y="987636"/>
            <a:ext cx="4712786" cy="1668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347663" lvl="0" indent="-233363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600" dirty="0"/>
              <a:t>Russian-held areas in eastern Donbas</a:t>
            </a:r>
            <a:endParaRPr sz="1600" dirty="0"/>
          </a:p>
          <a:p>
            <a:pPr marL="520700" lvl="1" indent="-26035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300" dirty="0"/>
              <a:t>Have used RU transit almost exclusively since 2014</a:t>
            </a:r>
            <a:endParaRPr sz="1300" dirty="0"/>
          </a:p>
          <a:p>
            <a:pPr marL="520700" lvl="1" indent="-26035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300" dirty="0"/>
              <a:t>BGP/DNS hijacks of 2018 misdirected to Luhansk</a:t>
            </a:r>
            <a:endParaRPr sz="1300" dirty="0"/>
          </a:p>
        </p:txBody>
      </p:sp>
      <p:pic>
        <p:nvPicPr>
          <p:cNvPr id="1026" name="Picture 2" descr="Kherson: How is Russia imposing its rule in occupied Ukraine? - BBC News">
            <a:extLst>
              <a:ext uri="{FF2B5EF4-FFF2-40B4-BE49-F238E27FC236}">
                <a16:creationId xmlns:a16="http://schemas.microsoft.com/office/drawing/2014/main" id="{8E6C7BE8-4BB5-37F2-ADB3-3FFE837FE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66" y="1969218"/>
            <a:ext cx="2979174" cy="279297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225188-89B1-256C-3BC4-A24BC804D8AF}"/>
              </a:ext>
            </a:extLst>
          </p:cNvPr>
          <p:cNvSpPr txBox="1"/>
          <p:nvPr/>
        </p:nvSpPr>
        <p:spPr>
          <a:xfrm>
            <a:off x="4833197" y="1092437"/>
            <a:ext cx="4166649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 indent="-342900">
              <a:buSzPts val="1800"/>
              <a:buChar char="●"/>
            </a:pPr>
            <a:r>
              <a:rPr lang="en-US" sz="1300" dirty="0">
                <a:solidFill>
                  <a:schemeClr val="bg2"/>
                </a:solidFill>
              </a:rPr>
              <a:t>Internet partition along UA/RU lines</a:t>
            </a:r>
          </a:p>
          <a:p>
            <a:pPr marL="520700" lvl="2" indent="-204788">
              <a:buSzPts val="1400"/>
              <a:buChar char="○"/>
            </a:pPr>
            <a:r>
              <a:rPr lang="en-US" sz="1300" dirty="0">
                <a:solidFill>
                  <a:schemeClr val="bg2"/>
                </a:solidFill>
              </a:rPr>
              <a:t>RTT latencies between areas can be &gt;100ms</a:t>
            </a:r>
          </a:p>
          <a:p>
            <a:pPr marL="520700" lvl="1" indent="-204788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1300" dirty="0">
                <a:solidFill>
                  <a:schemeClr val="bg2"/>
                </a:solidFill>
              </a:rPr>
              <a:t>Approaching RTT across Pacific Ocean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4A9D7AFC-C296-CBD9-45D5-4FA3C329F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494" y="1969218"/>
            <a:ext cx="3360057" cy="247620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A23B58D-1839-48D5-778B-9E7F380E7F76}"/>
              </a:ext>
            </a:extLst>
          </p:cNvPr>
          <p:cNvCxnSpPr/>
          <p:nvPr/>
        </p:nvCxnSpPr>
        <p:spPr>
          <a:xfrm flipH="1" flipV="1">
            <a:off x="8087360" y="2824480"/>
            <a:ext cx="132080" cy="85344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DA43E97-9C43-82DF-D276-23398E5C4C08}"/>
              </a:ext>
            </a:extLst>
          </p:cNvPr>
          <p:cNvCxnSpPr>
            <a:cxnSpLocks/>
          </p:cNvCxnSpPr>
          <p:nvPr/>
        </p:nvCxnSpPr>
        <p:spPr>
          <a:xfrm flipH="1" flipV="1">
            <a:off x="7525512" y="2194560"/>
            <a:ext cx="561848" cy="62809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F8DD257-3536-2553-6971-B4D32A505FEC}"/>
              </a:ext>
            </a:extLst>
          </p:cNvPr>
          <p:cNvCxnSpPr>
            <a:cxnSpLocks/>
          </p:cNvCxnSpPr>
          <p:nvPr/>
        </p:nvCxnSpPr>
        <p:spPr>
          <a:xfrm flipH="1">
            <a:off x="5709920" y="2317198"/>
            <a:ext cx="822960" cy="123880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DAD0BE9-4740-F592-93E9-5106F8084D2E}"/>
              </a:ext>
            </a:extLst>
          </p:cNvPr>
          <p:cNvCxnSpPr>
            <a:cxnSpLocks/>
          </p:cNvCxnSpPr>
          <p:nvPr/>
        </p:nvCxnSpPr>
        <p:spPr>
          <a:xfrm>
            <a:off x="5709920" y="3556000"/>
            <a:ext cx="1854796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0FFA020-E351-6AC3-A02E-B2A43040E1FE}"/>
              </a:ext>
            </a:extLst>
          </p:cNvPr>
          <p:cNvCxnSpPr>
            <a:cxnSpLocks/>
          </p:cNvCxnSpPr>
          <p:nvPr/>
        </p:nvCxnSpPr>
        <p:spPr>
          <a:xfrm flipH="1">
            <a:off x="6532880" y="2194560"/>
            <a:ext cx="992632" cy="12263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65"/>
          <p:cNvSpPr txBox="1">
            <a:spLocks noGrp="1"/>
          </p:cNvSpPr>
          <p:nvPr>
            <p:ph type="title"/>
          </p:nvPr>
        </p:nvSpPr>
        <p:spPr>
          <a:xfrm>
            <a:off x="311700" y="1131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Southern Ukraine: switchover to Russian transit</a:t>
            </a:r>
            <a:endParaRPr dirty="0"/>
          </a:p>
        </p:txBody>
      </p:sp>
      <p:sp>
        <p:nvSpPr>
          <p:cNvPr id="503" name="Google Shape;503;p65"/>
          <p:cNvSpPr txBox="1"/>
          <p:nvPr/>
        </p:nvSpPr>
        <p:spPr>
          <a:xfrm>
            <a:off x="6015566" y="1716453"/>
            <a:ext cx="31914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All Kherson ISPs switch to Russian transit beginning June 1, 2022.</a:t>
            </a:r>
            <a:endParaRPr sz="1200" dirty="0"/>
          </a:p>
        </p:txBody>
      </p:sp>
      <p:sp>
        <p:nvSpPr>
          <p:cNvPr id="504" name="Google Shape;504;p65"/>
          <p:cNvSpPr txBox="1"/>
          <p:nvPr/>
        </p:nvSpPr>
        <p:spPr>
          <a:xfrm>
            <a:off x="1041150" y="4493250"/>
            <a:ext cx="76389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hlinkClick r:id="rId3"/>
              </a:rPr>
              <a:t>https://www.nytimes.com/interactive/2022/08/09/technology/ukraine-internet-russia-censorship.html</a:t>
            </a:r>
            <a:endParaRPr lang="en-US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hlinkClick r:id="rId4"/>
              </a:rPr>
              <a:t>https://www.kentik.com/blog/rerouting-of-kherson-follows-familiar-gameplan/</a:t>
            </a:r>
            <a:r>
              <a:rPr lang="en-US" sz="1200" dirty="0"/>
              <a:t> 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B765106-CE37-4EBB-855C-E92DDA9C3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42" y="2141152"/>
            <a:ext cx="5535386" cy="22946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Google Shape;504;p65">
            <a:extLst>
              <a:ext uri="{FF2B5EF4-FFF2-40B4-BE49-F238E27FC236}">
                <a16:creationId xmlns:a16="http://schemas.microsoft.com/office/drawing/2014/main" id="{A4C49ECE-000A-EB75-6DC0-E6DE9F919F0D}"/>
              </a:ext>
            </a:extLst>
          </p:cNvPr>
          <p:cNvSpPr txBox="1"/>
          <p:nvPr/>
        </p:nvSpPr>
        <p:spPr>
          <a:xfrm>
            <a:off x="360742" y="1712452"/>
            <a:ext cx="5210499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/>
              <a:t>How Russia Took Over Ukraine’s Internet in Occupied Territories</a:t>
            </a:r>
            <a:endParaRPr lang="en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(</a:t>
            </a:r>
            <a:r>
              <a:rPr lang="en" sz="1200" dirty="0">
                <a:solidFill>
                  <a:schemeClr val="dk1"/>
                </a:solidFill>
              </a:rPr>
              <a:t>New York Times, Aug 9)</a:t>
            </a:r>
            <a:endParaRPr lang="en-US" sz="12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03CC4E-6385-08FE-99B6-ADFB4166DE86}"/>
              </a:ext>
            </a:extLst>
          </p:cNvPr>
          <p:cNvSpPr txBox="1"/>
          <p:nvPr/>
        </p:nvSpPr>
        <p:spPr>
          <a:xfrm>
            <a:off x="579663" y="698898"/>
            <a:ext cx="72928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March 2014: Russia annexed Crimean Peninsula from Ukraine</a:t>
            </a: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Crimea Internet re-routed via Miranda Media (AS201776) in July 2014.</a:t>
            </a: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Kherson Internet re-routed via AS201776 in June 2022.</a:t>
            </a:r>
          </a:p>
        </p:txBody>
      </p:sp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6E4F94F-3C8D-B11D-8754-73BAB68458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843" y="2267814"/>
            <a:ext cx="2879378" cy="16183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Internet impacts due to the war in Ukraine</a:t>
            </a:r>
            <a:endParaRPr sz="2400" dirty="0"/>
          </a:p>
        </p:txBody>
      </p:sp>
      <p:sp>
        <p:nvSpPr>
          <p:cNvPr id="276" name="Google Shape;276;p40"/>
          <p:cNvSpPr txBox="1">
            <a:spLocks noGrp="1"/>
          </p:cNvSpPr>
          <p:nvPr>
            <p:ph type="body" idx="1"/>
          </p:nvPr>
        </p:nvSpPr>
        <p:spPr>
          <a:xfrm>
            <a:off x="394427" y="1381779"/>
            <a:ext cx="8520600" cy="2304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latin typeface=""/>
              </a:rPr>
              <a:t>Initial months of invasion (Feb-Mar 2022)</a:t>
            </a:r>
          </a:p>
          <a:p>
            <a:pPr lvl="1" indent="-342900">
              <a:lnSpc>
                <a:spcPct val="115000"/>
              </a:lnSpc>
              <a:buSzPts val="1800"/>
              <a:buChar char="●"/>
            </a:pPr>
            <a:r>
              <a:rPr lang="en-US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"/>
              </a:rPr>
              <a:t>Impacts in Ukraine</a:t>
            </a:r>
          </a:p>
          <a:p>
            <a:pPr lvl="1" indent="-342900">
              <a:lnSpc>
                <a:spcPct val="115000"/>
              </a:lnSpc>
              <a:buSzPts val="1800"/>
              <a:buChar char="●"/>
            </a:pPr>
            <a:r>
              <a:rPr lang="en-US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"/>
              </a:rPr>
              <a:t>Impacts in Russia</a:t>
            </a:r>
          </a:p>
          <a:p>
            <a:pPr indent="-342900">
              <a:lnSpc>
                <a:spcPct val="115000"/>
              </a:lnSpc>
              <a:buSzPts val="1800"/>
            </a:pP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"/>
              </a:rPr>
              <a:t>Conflict shifts east and south (Summer 2022)</a:t>
            </a:r>
          </a:p>
          <a:p>
            <a:pPr indent="-342900">
              <a:lnSpc>
                <a:spcPct val="115000"/>
              </a:lnSpc>
              <a:buSzPts val="1800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</a:rPr>
              <a:t>Ukraine counteroffensive, Russian retaliation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92A1470-9380-4F1D-DCE6-7C4BD277D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2"/>
          <a:stretch/>
        </p:blipFill>
        <p:spPr bwMode="auto">
          <a:xfrm>
            <a:off x="5562815" y="1381779"/>
            <a:ext cx="3117086" cy="168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922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6"/>
          <p:cNvSpPr txBox="1">
            <a:spLocks noGrp="1"/>
          </p:cNvSpPr>
          <p:nvPr>
            <p:ph type="title"/>
          </p:nvPr>
        </p:nvSpPr>
        <p:spPr>
          <a:xfrm>
            <a:off x="311700" y="184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Latest: Kerch bridge damaged in attack (Oct-8)</a:t>
            </a:r>
            <a:endParaRPr dirty="0"/>
          </a:p>
        </p:txBody>
      </p:sp>
      <p:pic>
        <p:nvPicPr>
          <p:cNvPr id="510" name="Google Shape;51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5897" y="981319"/>
            <a:ext cx="2983577" cy="38209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11" name="Google Shape;511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9278" y="3050789"/>
            <a:ext cx="3521347" cy="197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4526" y="998737"/>
            <a:ext cx="3528296" cy="197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BD7056-6F0D-1D6B-3FD8-4C8B09BBA5C2}"/>
              </a:ext>
            </a:extLst>
          </p:cNvPr>
          <p:cNvSpPr txBox="1"/>
          <p:nvPr/>
        </p:nvSpPr>
        <p:spPr>
          <a:xfrm>
            <a:off x="4704477" y="4825842"/>
            <a:ext cx="41347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hlinkClick r:id="rId6"/>
              </a:rPr>
              <a:t>https://twitter.com/romain_fontugne/status/1578918563121090560</a:t>
            </a:r>
            <a:r>
              <a:rPr lang="en-US" sz="1050" dirty="0"/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67"/>
          <p:cNvSpPr txBox="1">
            <a:spLocks noGrp="1"/>
          </p:cNvSpPr>
          <p:nvPr>
            <p:ph type="title"/>
          </p:nvPr>
        </p:nvSpPr>
        <p:spPr>
          <a:xfrm>
            <a:off x="311700" y="241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/>
              <a:t>Russia retaliates with attacks on numerous Ukrainian cities</a:t>
            </a:r>
            <a:endParaRPr sz="2420"/>
          </a:p>
        </p:txBody>
      </p:sp>
      <p:pic>
        <p:nvPicPr>
          <p:cNvPr id="518" name="Google Shape;518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6775" y="2712438"/>
            <a:ext cx="2855300" cy="1661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725" y="922174"/>
            <a:ext cx="2855301" cy="1678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2724" y="2709100"/>
            <a:ext cx="2855299" cy="16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06771" y="922175"/>
            <a:ext cx="2867856" cy="16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93013" y="1353324"/>
            <a:ext cx="2658771" cy="2596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3" name="Google Shape;523;p67"/>
          <p:cNvCxnSpPr/>
          <p:nvPr/>
        </p:nvCxnSpPr>
        <p:spPr>
          <a:xfrm rot="10800000" flipH="1">
            <a:off x="2817900" y="2410350"/>
            <a:ext cx="1403400" cy="916800"/>
          </a:xfrm>
          <a:prstGeom prst="straightConnector1">
            <a:avLst/>
          </a:prstGeom>
          <a:noFill/>
          <a:ln w="38100" cap="flat" cmpd="sng">
            <a:solidFill>
              <a:srgbClr val="E1542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4" name="Google Shape;524;p67"/>
          <p:cNvCxnSpPr/>
          <p:nvPr/>
        </p:nvCxnSpPr>
        <p:spPr>
          <a:xfrm>
            <a:off x="2897100" y="1776750"/>
            <a:ext cx="860100" cy="611100"/>
          </a:xfrm>
          <a:prstGeom prst="straightConnector1">
            <a:avLst/>
          </a:prstGeom>
          <a:noFill/>
          <a:ln w="38100" cap="flat" cmpd="sng">
            <a:solidFill>
              <a:srgbClr val="E1542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5" name="Google Shape;525;p67"/>
          <p:cNvCxnSpPr/>
          <p:nvPr/>
        </p:nvCxnSpPr>
        <p:spPr>
          <a:xfrm flipH="1">
            <a:off x="5149200" y="2070975"/>
            <a:ext cx="1301400" cy="215100"/>
          </a:xfrm>
          <a:prstGeom prst="straightConnector1">
            <a:avLst/>
          </a:prstGeom>
          <a:noFill/>
          <a:ln w="38100" cap="flat" cmpd="sng">
            <a:solidFill>
              <a:srgbClr val="E1542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6" name="Google Shape;526;p67"/>
          <p:cNvCxnSpPr/>
          <p:nvPr/>
        </p:nvCxnSpPr>
        <p:spPr>
          <a:xfrm rot="10800000">
            <a:off x="5398050" y="2557650"/>
            <a:ext cx="1358100" cy="973200"/>
          </a:xfrm>
          <a:prstGeom prst="straightConnector1">
            <a:avLst/>
          </a:prstGeom>
          <a:noFill/>
          <a:ln w="38100" cap="flat" cmpd="sng">
            <a:solidFill>
              <a:srgbClr val="E1542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27" name="Google Shape;527;p67"/>
          <p:cNvSpPr txBox="1"/>
          <p:nvPr/>
        </p:nvSpPr>
        <p:spPr>
          <a:xfrm>
            <a:off x="2699100" y="4377600"/>
            <a:ext cx="3745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Internet outages due to power outages as electrical infrastructure was among targets.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Internet impacts due to the war in Ukraine</a:t>
            </a:r>
            <a:endParaRPr sz="2400" dirty="0"/>
          </a:p>
        </p:txBody>
      </p:sp>
      <p:sp>
        <p:nvSpPr>
          <p:cNvPr id="276" name="Google Shape;276;p40"/>
          <p:cNvSpPr txBox="1">
            <a:spLocks noGrp="1"/>
          </p:cNvSpPr>
          <p:nvPr>
            <p:ph type="body" idx="1"/>
          </p:nvPr>
        </p:nvSpPr>
        <p:spPr>
          <a:xfrm>
            <a:off x="394427" y="1381779"/>
            <a:ext cx="8520600" cy="2304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latin typeface=""/>
              </a:rPr>
              <a:t>Initial months of invasion (Feb-Mar 2022)</a:t>
            </a:r>
          </a:p>
          <a:p>
            <a:pPr lvl="1" indent="-342900">
              <a:lnSpc>
                <a:spcPct val="115000"/>
              </a:lnSpc>
              <a:buSzPts val="1800"/>
              <a:buChar char="●"/>
            </a:pPr>
            <a:r>
              <a:rPr lang="en-US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"/>
              </a:rPr>
              <a:t>Impacts in Ukraine</a:t>
            </a:r>
          </a:p>
          <a:p>
            <a:pPr lvl="1" indent="-342900">
              <a:lnSpc>
                <a:spcPct val="115000"/>
              </a:lnSpc>
              <a:buSzPts val="1800"/>
              <a:buChar char="●"/>
            </a:pPr>
            <a:r>
              <a:rPr lang="en-US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"/>
              </a:rPr>
              <a:t>Impacts in Russia</a:t>
            </a:r>
          </a:p>
          <a:p>
            <a:pPr indent="-342900">
              <a:lnSpc>
                <a:spcPct val="115000"/>
              </a:lnSpc>
              <a:buSzPts val="1800"/>
            </a:pP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"/>
              </a:rPr>
              <a:t>Conflict shifts east and south (Summer 2022)</a:t>
            </a:r>
          </a:p>
          <a:p>
            <a:pPr indent="-342900">
              <a:lnSpc>
                <a:spcPct val="115000"/>
              </a:lnSpc>
              <a:buSzPts val="1800"/>
            </a:pP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"/>
              </a:rPr>
              <a:t>Ukraine counteroffensive, Russian retaliation</a:t>
            </a:r>
          </a:p>
          <a:p>
            <a:pPr indent="-342900">
              <a:lnSpc>
                <a:spcPct val="115000"/>
              </a:lnSpc>
              <a:buSzPts val="1800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</a:rPr>
              <a:t>Conclusion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92A1470-9380-4F1D-DCE6-7C4BD277D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2"/>
          <a:stretch/>
        </p:blipFill>
        <p:spPr bwMode="auto">
          <a:xfrm>
            <a:off x="5562815" y="1381779"/>
            <a:ext cx="3117086" cy="168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104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0"/>
          <p:cNvSpPr txBox="1">
            <a:spLocks noGrp="1"/>
          </p:cNvSpPr>
          <p:nvPr>
            <p:ph type="title"/>
          </p:nvPr>
        </p:nvSpPr>
        <p:spPr>
          <a:xfrm>
            <a:off x="311700" y="188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Ukraine stayed online</a:t>
            </a:r>
            <a:endParaRPr dirty="0"/>
          </a:p>
        </p:txBody>
      </p:sp>
      <p:pic>
        <p:nvPicPr>
          <p:cNvPr id="453" name="Google Shape;45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987" y="261760"/>
            <a:ext cx="4120275" cy="244499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54" name="Google Shape;454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300" y="909235"/>
            <a:ext cx="3748877" cy="26539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55" name="Google Shape;455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8225" y="2802871"/>
            <a:ext cx="3358725" cy="16793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56" name="Google Shape;456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37451" y="2630560"/>
            <a:ext cx="3563351" cy="21244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57" name="Google Shape;457;p60"/>
          <p:cNvSpPr txBox="1"/>
          <p:nvPr/>
        </p:nvSpPr>
        <p:spPr>
          <a:xfrm>
            <a:off x="204625" y="4570092"/>
            <a:ext cx="6816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 dirty="0">
                <a:solidFill>
                  <a:schemeClr val="hlink"/>
                </a:solidFill>
                <a:hlinkClick r:id="rId7"/>
              </a:rPr>
              <a:t>https://twitter.com/DougMadory/status/1504904422077444101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hlinkClick r:id="rId8"/>
              </a:rPr>
              <a:t>https://labs.ripe.net/author/emileaben/the-resilience-of-the-internet-in-ukraine/</a:t>
            </a:r>
            <a:r>
              <a:rPr lang="en" sz="1200" dirty="0"/>
              <a:t> </a:t>
            </a:r>
            <a:endParaRPr sz="1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BDEE3C-5D1D-A754-6B37-A5F75BF7356B}"/>
              </a:ext>
            </a:extLst>
          </p:cNvPr>
          <p:cNvSpPr/>
          <p:nvPr/>
        </p:nvSpPr>
        <p:spPr>
          <a:xfrm>
            <a:off x="6512578" y="261916"/>
            <a:ext cx="399131" cy="126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839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Internet impacts due to the war in Ukraine</a:t>
            </a:r>
            <a:endParaRPr sz="2400" dirty="0"/>
          </a:p>
        </p:txBody>
      </p:sp>
      <p:sp>
        <p:nvSpPr>
          <p:cNvPr id="276" name="Google Shape;276;p40"/>
          <p:cNvSpPr txBox="1">
            <a:spLocks noGrp="1"/>
          </p:cNvSpPr>
          <p:nvPr>
            <p:ph type="body" idx="1"/>
          </p:nvPr>
        </p:nvSpPr>
        <p:spPr>
          <a:xfrm>
            <a:off x="464099" y="1381779"/>
            <a:ext cx="8520600" cy="2304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US" sz="1800" dirty="0"/>
              <a:t>Initial months of invasion (Feb-Mar 2022)</a:t>
            </a:r>
          </a:p>
          <a:p>
            <a:pPr lvl="1" indent="-342900">
              <a:lnSpc>
                <a:spcPct val="115000"/>
              </a:lnSpc>
              <a:buSzPts val="1800"/>
              <a:buChar char="●"/>
            </a:pPr>
            <a:r>
              <a:rPr lang="en-US" sz="1800" dirty="0"/>
              <a:t>Impacts in Ukraine</a:t>
            </a:r>
          </a:p>
          <a:p>
            <a:pPr lvl="1" indent="-342900">
              <a:lnSpc>
                <a:spcPct val="115000"/>
              </a:lnSpc>
              <a:buSzPts val="1800"/>
              <a:buChar char="●"/>
            </a:pPr>
            <a:r>
              <a:rPr lang="en-US" sz="1800" dirty="0">
                <a:solidFill>
                  <a:schemeClr val="bg2">
                    <a:lumMod val="90000"/>
                  </a:schemeClr>
                </a:solidFill>
              </a:rPr>
              <a:t>Impacts in Russia</a:t>
            </a:r>
          </a:p>
          <a:p>
            <a:pPr indent="-342900">
              <a:lnSpc>
                <a:spcPct val="115000"/>
              </a:lnSpc>
              <a:buSzPts val="1800"/>
            </a:pPr>
            <a:r>
              <a:rPr lang="en-US" sz="1800" dirty="0">
                <a:solidFill>
                  <a:schemeClr val="bg2">
                    <a:lumMod val="90000"/>
                  </a:schemeClr>
                </a:solidFill>
              </a:rPr>
              <a:t>Conflict shifts east and south (Summer 2022)</a:t>
            </a:r>
          </a:p>
          <a:p>
            <a:pPr indent="-342900">
              <a:lnSpc>
                <a:spcPct val="115000"/>
              </a:lnSpc>
              <a:buSzPts val="1800"/>
            </a:pPr>
            <a:r>
              <a:rPr lang="en-US" sz="1800" dirty="0">
                <a:solidFill>
                  <a:schemeClr val="bg2">
                    <a:lumMod val="90000"/>
                  </a:schemeClr>
                </a:solidFill>
              </a:rPr>
              <a:t>Ukraine counteroffensive, Russian retaliation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92A1470-9380-4F1D-DCE6-7C4BD277D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2"/>
          <a:stretch/>
        </p:blipFill>
        <p:spPr bwMode="auto">
          <a:xfrm>
            <a:off x="5562815" y="1381779"/>
            <a:ext cx="3117086" cy="168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166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1"/>
          <p:cNvSpPr txBox="1">
            <a:spLocks noGrp="1"/>
          </p:cNvSpPr>
          <p:nvPr>
            <p:ph type="title"/>
          </p:nvPr>
        </p:nvSpPr>
        <p:spPr>
          <a:xfrm>
            <a:off x="311700" y="188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Ukraine stayed online</a:t>
            </a:r>
            <a:endParaRPr dirty="0"/>
          </a:p>
        </p:txBody>
      </p:sp>
      <p:sp>
        <p:nvSpPr>
          <p:cNvPr id="463" name="Google Shape;463;p61"/>
          <p:cNvSpPr txBox="1">
            <a:spLocks noGrp="1"/>
          </p:cNvSpPr>
          <p:nvPr>
            <p:ph type="body" idx="1"/>
          </p:nvPr>
        </p:nvSpPr>
        <p:spPr>
          <a:xfrm>
            <a:off x="414100" y="1063250"/>
            <a:ext cx="5216400" cy="33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</a:endParaRPr>
          </a:p>
          <a:p>
            <a:pPr marL="0" lvl="0" indent="0" algn="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…the Ukrainian government to rally global support.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r" rtl="0">
              <a:spcBef>
                <a:spcPts val="120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</a:endParaRPr>
          </a:p>
          <a:p>
            <a:pPr marL="0" lvl="0" indent="0" algn="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… news organizations to cover the war.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</a:endParaRPr>
          </a:p>
          <a:p>
            <a:pPr marL="0" lvl="0" indent="0" algn="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… Ukrainians to show the world what was happening.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r" rtl="0">
              <a:spcBef>
                <a:spcPts val="1200"/>
              </a:spcBef>
              <a:spcAft>
                <a:spcPts val="1200"/>
              </a:spcAft>
              <a:buNone/>
            </a:pPr>
            <a:endParaRPr sz="1600" dirty="0">
              <a:solidFill>
                <a:schemeClr val="dk1"/>
              </a:solidFill>
            </a:endParaRPr>
          </a:p>
        </p:txBody>
      </p:sp>
      <p:pic>
        <p:nvPicPr>
          <p:cNvPr id="464" name="Google Shape;46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6775" y="2057715"/>
            <a:ext cx="2520850" cy="1417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6775" y="466075"/>
            <a:ext cx="2520850" cy="141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8749" y="3649375"/>
            <a:ext cx="2516902" cy="141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61"/>
          <p:cNvSpPr txBox="1"/>
          <p:nvPr/>
        </p:nvSpPr>
        <p:spPr>
          <a:xfrm>
            <a:off x="-55950" y="2348200"/>
            <a:ext cx="1332000" cy="65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 dirty="0">
                <a:solidFill>
                  <a:schemeClr val="tx1"/>
                </a:solidFill>
              </a:rPr>
              <a:t>Critical for 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468" name="Google Shape;468;p61"/>
          <p:cNvSpPr/>
          <p:nvPr/>
        </p:nvSpPr>
        <p:spPr>
          <a:xfrm rot="-2700000">
            <a:off x="761311" y="2062998"/>
            <a:ext cx="604576" cy="23758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1"/>
          <p:cNvSpPr/>
          <p:nvPr/>
        </p:nvSpPr>
        <p:spPr>
          <a:xfrm>
            <a:off x="1276050" y="2479550"/>
            <a:ext cx="604500" cy="232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1"/>
          <p:cNvSpPr/>
          <p:nvPr/>
        </p:nvSpPr>
        <p:spPr>
          <a:xfrm rot="2366488">
            <a:off x="799613" y="2861450"/>
            <a:ext cx="604449" cy="23700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0672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6789" y="-4950"/>
            <a:ext cx="513721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24700"/>
            <a:ext cx="5195674" cy="300727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62"/>
          <p:cNvSpPr txBox="1">
            <a:spLocks noGrp="1"/>
          </p:cNvSpPr>
          <p:nvPr>
            <p:ph type="title"/>
          </p:nvPr>
        </p:nvSpPr>
        <p:spPr>
          <a:xfrm>
            <a:off x="311700" y="188175"/>
            <a:ext cx="8520600" cy="8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highlight>
                  <a:schemeClr val="dk2"/>
                </a:highlight>
              </a:rPr>
              <a:t>Ukraine stayed online </a:t>
            </a:r>
            <a:endParaRPr dirty="0">
              <a:solidFill>
                <a:schemeClr val="lt1"/>
              </a:solidFill>
              <a:highlight>
                <a:schemeClr val="dk2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highlight>
                <a:schemeClr val="dk2"/>
              </a:highlight>
            </a:endParaRPr>
          </a:p>
        </p:txBody>
      </p:sp>
      <p:pic>
        <p:nvPicPr>
          <p:cNvPr id="478" name="Google Shape;478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650225"/>
            <a:ext cx="4426601" cy="2493275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62"/>
          <p:cNvSpPr txBox="1"/>
          <p:nvPr/>
        </p:nvSpPr>
        <p:spPr>
          <a:xfrm>
            <a:off x="3200950" y="3984400"/>
            <a:ext cx="5820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highlight>
                  <a:schemeClr val="dk2"/>
                </a:highlight>
              </a:rPr>
              <a:t>… due to the efforts of these heroes of the Internet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33756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8"/>
          <p:cNvSpPr txBox="1">
            <a:spLocks noGrp="1"/>
          </p:cNvSpPr>
          <p:nvPr>
            <p:ph type="title"/>
          </p:nvPr>
        </p:nvSpPr>
        <p:spPr>
          <a:xfrm>
            <a:off x="311700" y="28968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1143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800"/>
            </a:pPr>
            <a:r>
              <a:rPr lang="en" sz="28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On-going war is largest in Europe since WWII</a:t>
            </a:r>
          </a:p>
        </p:txBody>
      </p:sp>
      <p:sp>
        <p:nvSpPr>
          <p:cNvPr id="533" name="Google Shape;533;p68"/>
          <p:cNvSpPr txBox="1"/>
          <p:nvPr/>
        </p:nvSpPr>
        <p:spPr>
          <a:xfrm>
            <a:off x="614114" y="1021629"/>
            <a:ext cx="7647600" cy="3688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800"/>
              <a:buChar char="●"/>
            </a:pPr>
            <a:r>
              <a:rPr lang="en" sz="18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What does this means in the Internet age?</a:t>
            </a: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800"/>
              <a:buChar char="○"/>
            </a:pPr>
            <a:r>
              <a:rPr lang="en-US" sz="18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DDoS attacks against high-profile targets in both Ukraine and Russia</a:t>
            </a: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800"/>
              <a:buChar char="○"/>
            </a:pPr>
            <a:r>
              <a:rPr lang="en-US" sz="18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ISP outages in Ukraine due to destroyed fiber lines, cyberattacks.</a:t>
            </a: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800"/>
              <a:buChar char="○"/>
            </a:pPr>
            <a:r>
              <a:rPr lang="en-US" sz="18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Heroic efforts to repair broken lines by Ukrainian technicians.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800"/>
              <a:buChar char="●"/>
            </a:pPr>
            <a:endParaRPr lang="en" sz="1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800"/>
              <a:buChar char="●"/>
            </a:pPr>
            <a:r>
              <a:rPr lang="en" sz="18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Blowback effects in Russia</a:t>
            </a: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800"/>
              <a:buChar char="○"/>
            </a:pPr>
            <a:r>
              <a:rPr lang="en-US" sz="18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Social media and news blockage in Russia</a:t>
            </a: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800"/>
              <a:buChar char="○"/>
            </a:pPr>
            <a:r>
              <a:rPr lang="en-US" sz="18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Possibility of Internet-level sanctions</a:t>
            </a:r>
          </a:p>
          <a:p>
            <a:pPr marL="57150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800"/>
            </a:pPr>
            <a:endParaRPr lang="en" sz="1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800"/>
              <a:buChar char="●"/>
            </a:pPr>
            <a:r>
              <a:rPr lang="en" sz="18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Assimilation of occupied areas</a:t>
            </a: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800"/>
              <a:buChar char="○"/>
            </a:pPr>
            <a:r>
              <a:rPr lang="en-US" sz="18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Wholesale cutover of transit for an entire occupied city (Kherson)</a:t>
            </a:r>
            <a:endParaRPr lang="en" sz="1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39;p69">
            <a:extLst>
              <a:ext uri="{FF2B5EF4-FFF2-40B4-BE49-F238E27FC236}">
                <a16:creationId xmlns:a16="http://schemas.microsoft.com/office/drawing/2014/main" id="{9321CB48-CD60-723B-0A7D-5BF0BAADD6DF}"/>
              </a:ext>
            </a:extLst>
          </p:cNvPr>
          <p:cNvSpPr txBox="1">
            <a:spLocks/>
          </p:cNvSpPr>
          <p:nvPr/>
        </p:nvSpPr>
        <p:spPr>
          <a:xfrm>
            <a:off x="716575" y="2350550"/>
            <a:ext cx="4180200" cy="16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en-US"/>
              <a:t>Doug Madory</a:t>
            </a:r>
          </a:p>
          <a:p>
            <a:pPr marL="0" indent="0">
              <a:buFont typeface="Arial"/>
              <a:buNone/>
            </a:pPr>
            <a:r>
              <a:rPr lang="en-US"/>
              <a:t>dmadory@kentik.com</a:t>
            </a:r>
          </a:p>
          <a:p>
            <a:pPr marL="0" indent="0">
              <a:buFont typeface="Arial"/>
              <a:buNone/>
            </a:pPr>
            <a:r>
              <a:rPr lang="en-US"/>
              <a:t>Twitter: @dougmadory</a:t>
            </a:r>
          </a:p>
        </p:txBody>
      </p:sp>
      <p:sp>
        <p:nvSpPr>
          <p:cNvPr id="5" name="Google Shape;540;p69">
            <a:extLst>
              <a:ext uri="{FF2B5EF4-FFF2-40B4-BE49-F238E27FC236}">
                <a16:creationId xmlns:a16="http://schemas.microsoft.com/office/drawing/2014/main" id="{873E2D45-8394-8A6E-0BB0-340817C378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0201" y="770095"/>
            <a:ext cx="6470807" cy="1516366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114300">
              <a:lnSpc>
                <a:spcPct val="115000"/>
              </a:lnSpc>
              <a:buClr>
                <a:srgbClr val="F37021"/>
              </a:buClr>
              <a:buSzPts val="1800"/>
            </a:pPr>
            <a:r>
              <a:rPr lang="az-Cyrl-AZ" sz="2400" b="1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Тримайте Україну на зв’язку </a:t>
            </a:r>
            <a:br>
              <a:rPr lang="en-US" sz="2400" b="1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br>
              <a:rPr lang="en-US" sz="24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US" sz="24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Support the Keep Ukraine Connected effort!</a:t>
            </a:r>
          </a:p>
        </p:txBody>
      </p:sp>
      <p:pic>
        <p:nvPicPr>
          <p:cNvPr id="6" name="Google Shape;534;p68">
            <a:extLst>
              <a:ext uri="{FF2B5EF4-FFF2-40B4-BE49-F238E27FC236}">
                <a16:creationId xmlns:a16="http://schemas.microsoft.com/office/drawing/2014/main" id="{B87EF5F1-CB00-DB93-1029-11046B7A8AB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01671" y="2350550"/>
            <a:ext cx="4025754" cy="260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D2E3824-DF62-F3DE-6BF9-2F1823943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212" y="186504"/>
            <a:ext cx="2054087" cy="114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626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NANOG 84 was winding down in Austin, TX in Feb…</a:t>
            </a:r>
            <a:endParaRPr/>
          </a:p>
        </p:txBody>
      </p:sp>
      <p:pic>
        <p:nvPicPr>
          <p:cNvPr id="282" name="Google Shape;28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925" y="2571750"/>
            <a:ext cx="3445950" cy="23207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83" name="Google Shape;283;p41"/>
          <p:cNvSpPr txBox="1"/>
          <p:nvPr/>
        </p:nvSpPr>
        <p:spPr>
          <a:xfrm>
            <a:off x="4391875" y="4738125"/>
            <a:ext cx="444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hlinkClick r:id="rId4"/>
              </a:rPr>
              <a:t>https://twitter.com/DougMadory/status/1493680334965297159</a:t>
            </a:r>
            <a:r>
              <a:rPr lang="en" sz="1200" dirty="0"/>
              <a:t> </a:t>
            </a:r>
            <a:endParaRPr sz="1200" dirty="0"/>
          </a:p>
        </p:txBody>
      </p:sp>
      <p:pic>
        <p:nvPicPr>
          <p:cNvPr id="284" name="Google Shape;284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0990" y="1707900"/>
            <a:ext cx="2486086" cy="14377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85" name="Google Shape;285;p41"/>
          <p:cNvSpPr txBox="1"/>
          <p:nvPr/>
        </p:nvSpPr>
        <p:spPr>
          <a:xfrm>
            <a:off x="51300" y="911850"/>
            <a:ext cx="7963800" cy="15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600"/>
              <a:buChar char="●"/>
            </a:pPr>
            <a:r>
              <a:rPr lang="en" sz="16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Russian troops amassed on Ukraine’s border. Then the DDoS attacks began.</a:t>
            </a:r>
            <a:endParaRPr sz="16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600"/>
              <a:buChar char="●"/>
            </a:pPr>
            <a:r>
              <a:rPr lang="en" sz="16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Initial targets included (15 Feb)</a:t>
            </a:r>
            <a:endParaRPr sz="16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600"/>
              <a:buChar char="○"/>
            </a:pPr>
            <a:r>
              <a:rPr lang="en" sz="16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Mirohost</a:t>
            </a:r>
            <a:r>
              <a:rPr lang="en" sz="16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(AS28907), hosts the Ukraine Army website.</a:t>
            </a:r>
            <a:endParaRPr sz="16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600"/>
              <a:buChar char="○"/>
            </a:pPr>
            <a:r>
              <a:rPr lang="en" sz="16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Privatbank</a:t>
            </a:r>
            <a:r>
              <a:rPr lang="en" sz="16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(AS15742), one of Ukraine's largest banks.</a:t>
            </a:r>
            <a:endParaRPr sz="16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600"/>
              <a:buChar char="○"/>
            </a:pPr>
            <a:r>
              <a:rPr lang="en" sz="1600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Oschadbank</a:t>
            </a:r>
            <a:r>
              <a:rPr lang="en" sz="16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(AS60173), state savings bank of Ukraine.</a:t>
            </a:r>
            <a:endParaRPr sz="16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86" name="Google Shape;286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72025" y="3069475"/>
            <a:ext cx="3048752" cy="160577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7F8A96-0105-32CB-8A0E-B306DE2140BF}"/>
              </a:ext>
            </a:extLst>
          </p:cNvPr>
          <p:cNvSpPr/>
          <p:nvPr/>
        </p:nvSpPr>
        <p:spPr>
          <a:xfrm>
            <a:off x="6754467" y="1713477"/>
            <a:ext cx="399131" cy="930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4A93EB-16BB-3468-BFA1-52A9C547CA95}"/>
              </a:ext>
            </a:extLst>
          </p:cNvPr>
          <p:cNvSpPr/>
          <p:nvPr/>
        </p:nvSpPr>
        <p:spPr>
          <a:xfrm>
            <a:off x="5996835" y="3069475"/>
            <a:ext cx="399131" cy="1101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628BAF-8B13-EFD6-4E74-A46FD7254BAB}"/>
              </a:ext>
            </a:extLst>
          </p:cNvPr>
          <p:cNvSpPr/>
          <p:nvPr/>
        </p:nvSpPr>
        <p:spPr>
          <a:xfrm>
            <a:off x="2246334" y="2582753"/>
            <a:ext cx="399131" cy="126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Ukraine became a frequent target of DDoS attacks</a:t>
            </a:r>
            <a:endParaRPr/>
          </a:p>
        </p:txBody>
      </p:sp>
      <p:pic>
        <p:nvPicPr>
          <p:cNvPr id="292" name="Google Shape;29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142" y="2734952"/>
            <a:ext cx="2975475" cy="17960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93" name="Google Shape;29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3217" y="2738900"/>
            <a:ext cx="2975475" cy="17881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94" name="Google Shape;29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9596" y="2738900"/>
            <a:ext cx="2932578" cy="17881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95" name="Google Shape;295;p42"/>
          <p:cNvSpPr txBox="1"/>
          <p:nvPr/>
        </p:nvSpPr>
        <p:spPr>
          <a:xfrm>
            <a:off x="4513400" y="4747850"/>
            <a:ext cx="44937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hlinkClick r:id="rId6"/>
              </a:rPr>
              <a:t>https://twitter.com/DougMadory/status/1496598152706772993</a:t>
            </a:r>
            <a:r>
              <a:rPr lang="en" sz="1200" dirty="0"/>
              <a:t> </a:t>
            </a:r>
            <a:endParaRPr sz="1200" dirty="0"/>
          </a:p>
        </p:txBody>
      </p:sp>
      <p:sp>
        <p:nvSpPr>
          <p:cNvPr id="296" name="Google Shape;296;p42"/>
          <p:cNvSpPr txBox="1"/>
          <p:nvPr/>
        </p:nvSpPr>
        <p:spPr>
          <a:xfrm>
            <a:off x="311700" y="1093925"/>
            <a:ext cx="79086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800"/>
              <a:buChar char="●"/>
            </a:pPr>
            <a:r>
              <a:rPr lang="en" sz="18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DDoS attacks continued and shifted to Ukrainian government targets.</a:t>
            </a:r>
            <a:endParaRPr sz="1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800"/>
              <a:buChar char="●"/>
            </a:pPr>
            <a:r>
              <a:rPr lang="en" sz="18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On 23 February, the targets included Ukraine’s:</a:t>
            </a:r>
            <a:endParaRPr sz="1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800"/>
              <a:buChar char="○"/>
            </a:pPr>
            <a:r>
              <a:rPr lang="en" sz="18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Parliament (Rada), foreign ministry (MFA), and executive cabinet (KMU)</a:t>
            </a:r>
            <a:endParaRPr sz="1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800"/>
              <a:buChar char="●"/>
            </a:pPr>
            <a:r>
              <a:rPr lang="en" sz="18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Attacks weren’t novel or record-breaking in size, but did disrupt access.</a:t>
            </a:r>
            <a:endParaRPr sz="1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6D0BCF-08B5-0977-BA34-9497B2DFCE55}"/>
              </a:ext>
            </a:extLst>
          </p:cNvPr>
          <p:cNvSpPr/>
          <p:nvPr/>
        </p:nvSpPr>
        <p:spPr>
          <a:xfrm>
            <a:off x="4378010" y="2738900"/>
            <a:ext cx="350107" cy="1209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227E0E-B8E1-9FEF-7612-510DC60554EA}"/>
              </a:ext>
            </a:extLst>
          </p:cNvPr>
          <p:cNvSpPr/>
          <p:nvPr/>
        </p:nvSpPr>
        <p:spPr>
          <a:xfrm>
            <a:off x="7470831" y="2738900"/>
            <a:ext cx="350107" cy="1209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E66C62-C5CC-E092-FF70-3281234B937F}"/>
              </a:ext>
            </a:extLst>
          </p:cNvPr>
          <p:cNvSpPr/>
          <p:nvPr/>
        </p:nvSpPr>
        <p:spPr>
          <a:xfrm>
            <a:off x="1402535" y="2734952"/>
            <a:ext cx="350107" cy="1209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3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717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highlight>
                  <a:schemeClr val="dk2"/>
                </a:highlight>
              </a:rPr>
              <a:t>Russia invades Ukraine on early on 24 February</a:t>
            </a:r>
            <a:endParaRPr>
              <a:solidFill>
                <a:schemeClr val="lt1"/>
              </a:solidFill>
              <a:highlight>
                <a:schemeClr val="dk2"/>
              </a:highligh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/>
              <a:t>European satellite operator disrupted by cyberattack </a:t>
            </a:r>
            <a:endParaRPr sz="2320"/>
          </a:p>
        </p:txBody>
      </p:sp>
      <p:pic>
        <p:nvPicPr>
          <p:cNvPr id="308" name="Google Shape;30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3450" y="1044100"/>
            <a:ext cx="3814873" cy="24657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09" name="Google Shape;309;p44"/>
          <p:cNvSpPr txBox="1"/>
          <p:nvPr/>
        </p:nvSpPr>
        <p:spPr>
          <a:xfrm>
            <a:off x="498250" y="4484925"/>
            <a:ext cx="6271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hlinkClick r:id="rId4"/>
              </a:rPr>
              <a:t>https://www.sentinelone.com/labs/acidrain-a-modem-wiper-rains-down-on-europe/</a:t>
            </a:r>
            <a:r>
              <a:rPr lang="en" sz="1200" dirty="0"/>
              <a:t> 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hlinkClick r:id="rId5"/>
              </a:rPr>
              <a:t>https://twitter.com/gatech_ioda/status/1498349622808522756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endParaRPr sz="1200" dirty="0"/>
          </a:p>
        </p:txBody>
      </p:sp>
      <p:sp>
        <p:nvSpPr>
          <p:cNvPr id="310" name="Google Shape;310;p44"/>
          <p:cNvSpPr txBox="1"/>
          <p:nvPr/>
        </p:nvSpPr>
        <p:spPr>
          <a:xfrm>
            <a:off x="77800" y="960000"/>
            <a:ext cx="5162100" cy="3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24 Feb: Beginning at ~4:20 UTC, AS29286 experienced a large drop in traffic &amp; responses to active probes.</a:t>
            </a:r>
            <a:endParaRPr sz="17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9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28 Feb: SentinelOne reported satcom modems were commanded by compromised support servers to run destructive malware</a:t>
            </a:r>
            <a:endParaRPr sz="17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9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“It was a really huge loss in communications in the very beginning of war,” Viktor Zhora, a senior official at Ukraine’s cybersecurity agency</a:t>
            </a:r>
            <a:endParaRPr sz="17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5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Outages in Ukraine following the invasion</a:t>
            </a:r>
            <a:endParaRPr/>
          </a:p>
        </p:txBody>
      </p:sp>
      <p:sp>
        <p:nvSpPr>
          <p:cNvPr id="316" name="Google Shape;316;p45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4208400" cy="21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1"/>
                </a:solidFill>
              </a:rPr>
              <a:t>25 Feb: largest initial outage was national broadband operator Triolan (AS13188).</a:t>
            </a: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 dirty="0">
                <a:solidFill>
                  <a:schemeClr val="dk1"/>
                </a:solidFill>
              </a:rPr>
              <a:t>Triolan would later go down twice more as a result of “cyberattacks” against their network.</a:t>
            </a:r>
            <a:endParaRPr sz="1400" dirty="0">
              <a:solidFill>
                <a:schemeClr val="dk1"/>
              </a:solidFill>
            </a:endParaRPr>
          </a:p>
        </p:txBody>
      </p:sp>
      <p:pic>
        <p:nvPicPr>
          <p:cNvPr id="317" name="Google Shape;31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816200"/>
            <a:ext cx="3904251" cy="26798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8" name="Google Shape;31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911" y="2495550"/>
            <a:ext cx="3171940" cy="24897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9" name="Google Shape;31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0325" y="3586225"/>
            <a:ext cx="3727451" cy="14752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20" name="Google Shape;320;p45"/>
          <p:cNvSpPr txBox="1"/>
          <p:nvPr/>
        </p:nvSpPr>
        <p:spPr>
          <a:xfrm>
            <a:off x="2350150" y="3401025"/>
            <a:ext cx="1231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9 March outage due to cyberattack.</a:t>
            </a:r>
            <a:endParaRPr sz="1000"/>
          </a:p>
        </p:txBody>
      </p:sp>
      <p:sp>
        <p:nvSpPr>
          <p:cNvPr id="321" name="Google Shape;321;p45"/>
          <p:cNvSpPr txBox="1"/>
          <p:nvPr/>
        </p:nvSpPr>
        <p:spPr>
          <a:xfrm>
            <a:off x="6733375" y="2165600"/>
            <a:ext cx="1435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highlight>
                  <a:srgbClr val="FCE32E"/>
                </a:highlight>
              </a:rPr>
              <a:t>25 Feb outage due to severed fiber cable.</a:t>
            </a:r>
            <a:endParaRPr sz="1000">
              <a:highlight>
                <a:srgbClr val="FCE32E"/>
              </a:highlight>
            </a:endParaRPr>
          </a:p>
        </p:txBody>
      </p:sp>
      <p:sp>
        <p:nvSpPr>
          <p:cNvPr id="322" name="Google Shape;322;p45"/>
          <p:cNvSpPr txBox="1"/>
          <p:nvPr/>
        </p:nvSpPr>
        <p:spPr>
          <a:xfrm>
            <a:off x="6639925" y="4046825"/>
            <a:ext cx="1281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9 March outage due to cyberattack.</a:t>
            </a:r>
            <a:endParaRPr sz="1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6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4319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Ukrainian incumbent Ukrtelecom (AS6849) also experienced multiple outages.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Only the 7th most popular traffic destination in Ukraine, but incumbents are often only option for service to rural areas.</a:t>
            </a:r>
            <a:endParaRPr sz="1600" dirty="0">
              <a:solidFill>
                <a:schemeClr val="dk1"/>
              </a:solidFill>
            </a:endParaRPr>
          </a:p>
        </p:txBody>
      </p:sp>
      <p:pic>
        <p:nvPicPr>
          <p:cNvPr id="328" name="Google Shape;32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275" y="2964250"/>
            <a:ext cx="3304550" cy="1998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29" name="Google Shape;32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6200" y="636725"/>
            <a:ext cx="3413875" cy="21294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30" name="Google Shape;330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6200" y="2814250"/>
            <a:ext cx="3413875" cy="2298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31" name="Google Shape;331;p46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Outages in Ukraine following the invasion</a:t>
            </a: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ABE26F-1ADF-02D1-417B-A214BC415EC8}"/>
              </a:ext>
            </a:extLst>
          </p:cNvPr>
          <p:cNvSpPr/>
          <p:nvPr/>
        </p:nvSpPr>
        <p:spPr>
          <a:xfrm>
            <a:off x="2026496" y="2975402"/>
            <a:ext cx="350107" cy="1209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571C5B-8930-226F-47E3-CBC20865DD8A}"/>
              </a:ext>
            </a:extLst>
          </p:cNvPr>
          <p:cNvSpPr/>
          <p:nvPr/>
        </p:nvSpPr>
        <p:spPr>
          <a:xfrm>
            <a:off x="6296020" y="636725"/>
            <a:ext cx="428165" cy="124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hite - Solid">
  <a:themeElements>
    <a:clrScheme name="Kentik2">
      <a:dk1>
        <a:srgbClr val="000000"/>
      </a:dk1>
      <a:lt1>
        <a:srgbClr val="FFFFFF"/>
      </a:lt1>
      <a:dk2>
        <a:srgbClr val="EBEFF3"/>
      </a:dk2>
      <a:lt2>
        <a:srgbClr val="0F97C4"/>
      </a:lt2>
      <a:accent1>
        <a:srgbClr val="74D6F4"/>
      </a:accent1>
      <a:accent2>
        <a:srgbClr val="53B8E2"/>
      </a:accent2>
      <a:accent3>
        <a:srgbClr val="002C57"/>
      </a:accent3>
      <a:accent4>
        <a:srgbClr val="22548B"/>
      </a:accent4>
      <a:accent5>
        <a:srgbClr val="E0541F"/>
      </a:accent5>
      <a:accent6>
        <a:srgbClr val="F37021"/>
      </a:accent6>
      <a:hlink>
        <a:srgbClr val="E0541F"/>
      </a:hlink>
      <a:folHlink>
        <a:srgbClr val="F2F2F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1668</Words>
  <Application>Microsoft Macintosh PowerPoint</Application>
  <PresentationFormat>On-screen Show (16:9)</PresentationFormat>
  <Paragraphs>189</Paragraphs>
  <Slides>33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Source Sans Pro</vt:lpstr>
      <vt:lpstr>Calibri</vt:lpstr>
      <vt:lpstr>Arial</vt:lpstr>
      <vt:lpstr>White - Solid</vt:lpstr>
      <vt:lpstr>Simple Light</vt:lpstr>
      <vt:lpstr>Internet impacts due to the war in Ukraine  Doug Madory, Kentik   </vt:lpstr>
      <vt:lpstr>Internet impacts due to the war in Ukraine</vt:lpstr>
      <vt:lpstr>Internet impacts due to the war in Ukraine</vt:lpstr>
      <vt:lpstr>As NANOG 84 was winding down in Austin, TX in Feb…</vt:lpstr>
      <vt:lpstr>Ukraine became a frequent target of DDoS attacks</vt:lpstr>
      <vt:lpstr>Russia invades Ukraine on early on 24 February</vt:lpstr>
      <vt:lpstr>European satellite operator disrupted by cyberattack </vt:lpstr>
      <vt:lpstr>Outages in Ukraine following the invasion</vt:lpstr>
      <vt:lpstr>Outages in Ukraine following the invasion</vt:lpstr>
      <vt:lpstr>Outages in Ukraine following the invasion </vt:lpstr>
      <vt:lpstr>Not only outages, transit in Ukraine was also affected</vt:lpstr>
      <vt:lpstr>Not only outages, transit in Ukraine was also affected</vt:lpstr>
      <vt:lpstr>Internet impacts due to the war in Ukraine</vt:lpstr>
      <vt:lpstr>Ukraine calls for help on the Internet</vt:lpstr>
      <vt:lpstr>Russian Internet become a target of DDoS attacks</vt:lpstr>
      <vt:lpstr>Russian Internet become a target of DDoS attacks</vt:lpstr>
      <vt:lpstr>Ukraine request that Russia be disconnected</vt:lpstr>
      <vt:lpstr>Ukraine request led to a controversial idea…  </vt:lpstr>
      <vt:lpstr>Russia begins blocking international news, social media</vt:lpstr>
      <vt:lpstr>Russia begins blocking international news, social media</vt:lpstr>
      <vt:lpstr>Cogent and Lumen curtail operations in Russia</vt:lpstr>
      <vt:lpstr>Internet impacts due to the war in Ukraine</vt:lpstr>
      <vt:lpstr>Eastern Ukraine: Donbas region (Donetsk and Luhansk)</vt:lpstr>
      <vt:lpstr>Southern Ukraine: switchover to Russian transit</vt:lpstr>
      <vt:lpstr>Internet impacts due to the war in Ukraine</vt:lpstr>
      <vt:lpstr>Latest: Kerch bridge damaged in attack (Oct-8)</vt:lpstr>
      <vt:lpstr>Russia retaliates with attacks on numerous Ukrainian cities</vt:lpstr>
      <vt:lpstr>Internet impacts due to the war in Ukraine</vt:lpstr>
      <vt:lpstr>Ukraine stayed online</vt:lpstr>
      <vt:lpstr>Ukraine stayed online</vt:lpstr>
      <vt:lpstr>Ukraine stayed online  </vt:lpstr>
      <vt:lpstr>On-going war is largest in Europe since WWII</vt:lpstr>
      <vt:lpstr>Тримайте Україну на зв’язку   Support the Keep Ukraine Connected effort!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Internet impacts due to the war in Ukraine  Doug Madory, Kentik   </dc:title>
  <cp:lastModifiedBy>Doug Madory</cp:lastModifiedBy>
  <cp:revision>3</cp:revision>
  <dcterms:modified xsi:type="dcterms:W3CDTF">2022-10-15T00:47:32Z</dcterms:modified>
</cp:coreProperties>
</file>